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C7F02-5E6F-5C4D-95F6-7B9EB738E85F}" type="doc">
      <dgm:prSet loTypeId="urn:microsoft.com/office/officeart/2005/8/layout/hierarchy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05B0A75-E2C5-1749-86E4-57591526F221}">
      <dgm:prSet phldrT="[Text]"/>
      <dgm:spPr/>
      <dgm:t>
        <a:bodyPr/>
        <a:lstStyle/>
        <a:p>
          <a:r>
            <a:rPr lang="de-DE" dirty="0"/>
            <a:t>Kinder</a:t>
          </a:r>
        </a:p>
      </dgm:t>
    </dgm:pt>
    <dgm:pt modelId="{676CCABF-F98D-D94B-B47F-C7B82D774C0F}" type="parTrans" cxnId="{92FD9615-F42C-184C-B61B-CCD4E9EB9B2B}">
      <dgm:prSet/>
      <dgm:spPr/>
      <dgm:t>
        <a:bodyPr/>
        <a:lstStyle/>
        <a:p>
          <a:endParaRPr lang="de-DE"/>
        </a:p>
      </dgm:t>
    </dgm:pt>
    <dgm:pt modelId="{1032EA99-49E0-8343-AED2-3F0CED5BA6D9}" type="sibTrans" cxnId="{92FD9615-F42C-184C-B61B-CCD4E9EB9B2B}">
      <dgm:prSet/>
      <dgm:spPr/>
      <dgm:t>
        <a:bodyPr/>
        <a:lstStyle/>
        <a:p>
          <a:endParaRPr lang="de-DE"/>
        </a:p>
      </dgm:t>
    </dgm:pt>
    <dgm:pt modelId="{04C75888-DEA3-6B49-A807-B6A8D156FE2D}">
      <dgm:prSet phldrT="[Text]"/>
      <dgm:spPr/>
      <dgm:t>
        <a:bodyPr/>
        <a:lstStyle/>
        <a:p>
          <a:r>
            <a:rPr lang="de-DE" dirty="0"/>
            <a:t>Klasse</a:t>
          </a:r>
          <a:r>
            <a:rPr lang="de-DE" baseline="0" dirty="0"/>
            <a:t> 1a</a:t>
          </a:r>
          <a:endParaRPr lang="de-DE" dirty="0"/>
        </a:p>
      </dgm:t>
    </dgm:pt>
    <dgm:pt modelId="{ECA2E814-445F-D442-8134-755C61F1CA33}" type="parTrans" cxnId="{290F0A5A-566D-0943-9DDE-3420A323151A}">
      <dgm:prSet/>
      <dgm:spPr/>
      <dgm:t>
        <a:bodyPr/>
        <a:lstStyle/>
        <a:p>
          <a:endParaRPr lang="de-DE"/>
        </a:p>
      </dgm:t>
    </dgm:pt>
    <dgm:pt modelId="{2D648FF6-2055-D14D-B698-CDBD8518D82B}" type="sibTrans" cxnId="{290F0A5A-566D-0943-9DDE-3420A323151A}">
      <dgm:prSet/>
      <dgm:spPr/>
      <dgm:t>
        <a:bodyPr/>
        <a:lstStyle/>
        <a:p>
          <a:endParaRPr lang="de-DE"/>
        </a:p>
      </dgm:t>
    </dgm:pt>
    <dgm:pt modelId="{A3F8EBF2-778D-AE49-AA2D-BC91F022EEAF}">
      <dgm:prSet phldrT="[Text]"/>
      <dgm:spPr/>
      <dgm:t>
        <a:bodyPr/>
        <a:lstStyle/>
        <a:p>
          <a:r>
            <a:rPr lang="de-DE" dirty="0"/>
            <a:t>Klassenraum 1a</a:t>
          </a:r>
        </a:p>
      </dgm:t>
    </dgm:pt>
    <dgm:pt modelId="{EF655CD4-8142-994E-AAAF-DD098A44FA65}" type="parTrans" cxnId="{C009793A-9C9C-694D-8F33-EDAC0418DCB9}">
      <dgm:prSet/>
      <dgm:spPr/>
      <dgm:t>
        <a:bodyPr/>
        <a:lstStyle/>
        <a:p>
          <a:endParaRPr lang="de-DE"/>
        </a:p>
      </dgm:t>
    </dgm:pt>
    <dgm:pt modelId="{E6C0491E-FE7D-DD47-98A9-D1FF9E6AA01E}" type="sibTrans" cxnId="{C009793A-9C9C-694D-8F33-EDAC0418DCB9}">
      <dgm:prSet/>
      <dgm:spPr/>
      <dgm:t>
        <a:bodyPr/>
        <a:lstStyle/>
        <a:p>
          <a:endParaRPr lang="de-DE"/>
        </a:p>
      </dgm:t>
    </dgm:pt>
    <dgm:pt modelId="{9807E426-59BE-2B4C-8C4A-CF0BCEAA96A5}">
      <dgm:prSet phldrT="[Text]"/>
      <dgm:spPr/>
      <dgm:t>
        <a:bodyPr/>
        <a:lstStyle/>
        <a:p>
          <a:r>
            <a:rPr lang="de-DE" dirty="0"/>
            <a:t>Offene Aufgaben 1a</a:t>
          </a:r>
        </a:p>
      </dgm:t>
    </dgm:pt>
    <dgm:pt modelId="{F4162045-5297-3A49-BD54-FF74EDC46D7C}" type="parTrans" cxnId="{F9D76199-EF9A-6948-8035-ED2203324D62}">
      <dgm:prSet/>
      <dgm:spPr/>
      <dgm:t>
        <a:bodyPr/>
        <a:lstStyle/>
        <a:p>
          <a:endParaRPr lang="de-DE"/>
        </a:p>
      </dgm:t>
    </dgm:pt>
    <dgm:pt modelId="{6AF57548-219B-2643-AB27-D4B888E80520}" type="sibTrans" cxnId="{F9D76199-EF9A-6948-8035-ED2203324D62}">
      <dgm:prSet/>
      <dgm:spPr/>
      <dgm:t>
        <a:bodyPr/>
        <a:lstStyle/>
        <a:p>
          <a:endParaRPr lang="de-DE"/>
        </a:p>
      </dgm:t>
    </dgm:pt>
    <dgm:pt modelId="{2DEB2821-7F2E-A245-B086-EE5A853B2974}">
      <dgm:prSet phldrT="[Text]"/>
      <dgm:spPr/>
      <dgm:t>
        <a:bodyPr/>
        <a:lstStyle/>
        <a:p>
          <a:r>
            <a:rPr lang="de-DE" dirty="0"/>
            <a:t>Klasse 1b</a:t>
          </a:r>
        </a:p>
      </dgm:t>
    </dgm:pt>
    <dgm:pt modelId="{24DB4722-D565-7048-A07C-8074BACE7FFB}" type="parTrans" cxnId="{875852A3-A9CF-ED48-9989-825D6307EA19}">
      <dgm:prSet/>
      <dgm:spPr/>
      <dgm:t>
        <a:bodyPr/>
        <a:lstStyle/>
        <a:p>
          <a:endParaRPr lang="de-DE"/>
        </a:p>
      </dgm:t>
    </dgm:pt>
    <dgm:pt modelId="{D2809109-3CCD-BA4C-91A5-8E5AB5C85C94}" type="sibTrans" cxnId="{875852A3-A9CF-ED48-9989-825D6307EA19}">
      <dgm:prSet/>
      <dgm:spPr/>
      <dgm:t>
        <a:bodyPr/>
        <a:lstStyle/>
        <a:p>
          <a:endParaRPr lang="de-DE"/>
        </a:p>
      </dgm:t>
    </dgm:pt>
    <dgm:pt modelId="{59D9B27D-E57B-EB47-8C6B-A42FA51F6AFA}">
      <dgm:prSet phldrT="[Text]"/>
      <dgm:spPr/>
      <dgm:t>
        <a:bodyPr/>
        <a:lstStyle/>
        <a:p>
          <a:r>
            <a:rPr lang="de-DE" dirty="0"/>
            <a:t>Klassenraum 1b</a:t>
          </a:r>
        </a:p>
      </dgm:t>
    </dgm:pt>
    <dgm:pt modelId="{7D497A60-8916-324D-A72E-4F21D401C7CB}" type="parTrans" cxnId="{BF5722F1-A83C-6145-89F3-F431B2652D5A}">
      <dgm:prSet/>
      <dgm:spPr/>
      <dgm:t>
        <a:bodyPr/>
        <a:lstStyle/>
        <a:p>
          <a:endParaRPr lang="de-DE"/>
        </a:p>
      </dgm:t>
    </dgm:pt>
    <dgm:pt modelId="{49BAC154-0AA3-4D48-88A6-E49A978DB6D9}" type="sibTrans" cxnId="{BF5722F1-A83C-6145-89F3-F431B2652D5A}">
      <dgm:prSet/>
      <dgm:spPr/>
      <dgm:t>
        <a:bodyPr/>
        <a:lstStyle/>
        <a:p>
          <a:endParaRPr lang="de-DE"/>
        </a:p>
      </dgm:t>
    </dgm:pt>
    <dgm:pt modelId="{6C6DB50A-78D0-9549-9415-31420CAE1B8E}">
      <dgm:prSet phldrT="[Text]" custT="1"/>
      <dgm:spPr/>
      <dgm:t>
        <a:bodyPr/>
        <a:lstStyle/>
        <a:p>
          <a:r>
            <a:rPr lang="de-DE" sz="2400" dirty="0"/>
            <a:t>Kursbereich</a:t>
          </a:r>
        </a:p>
      </dgm:t>
    </dgm:pt>
    <dgm:pt modelId="{77D4665B-34FB-D44E-90CF-EEE6CEDD3E9D}" type="parTrans" cxnId="{87FCBBE1-F751-F44E-AF9E-8D6D320D4A7C}">
      <dgm:prSet/>
      <dgm:spPr/>
      <dgm:t>
        <a:bodyPr/>
        <a:lstStyle/>
        <a:p>
          <a:endParaRPr lang="de-DE"/>
        </a:p>
      </dgm:t>
    </dgm:pt>
    <dgm:pt modelId="{85C63EA5-B785-0F47-BBEA-1341674E4B08}" type="sibTrans" cxnId="{87FCBBE1-F751-F44E-AF9E-8D6D320D4A7C}">
      <dgm:prSet/>
      <dgm:spPr/>
      <dgm:t>
        <a:bodyPr/>
        <a:lstStyle/>
        <a:p>
          <a:endParaRPr lang="de-DE"/>
        </a:p>
      </dgm:t>
    </dgm:pt>
    <dgm:pt modelId="{F197BA1A-C0E4-4844-B135-EF7E21FEB3D8}">
      <dgm:prSet phldrT="[Text]" custT="1"/>
      <dgm:spPr/>
      <dgm:t>
        <a:bodyPr/>
        <a:lstStyle/>
        <a:p>
          <a:r>
            <a:rPr lang="de-DE" sz="1800" dirty="0"/>
            <a:t>Unterkursbereich</a:t>
          </a:r>
        </a:p>
      </dgm:t>
    </dgm:pt>
    <dgm:pt modelId="{6A365041-2071-6E46-AAE2-5A1A2497C163}" type="parTrans" cxnId="{0BD62883-8B7C-A844-AEB5-47D1151B2958}">
      <dgm:prSet/>
      <dgm:spPr/>
      <dgm:t>
        <a:bodyPr/>
        <a:lstStyle/>
        <a:p>
          <a:endParaRPr lang="de-DE"/>
        </a:p>
      </dgm:t>
    </dgm:pt>
    <dgm:pt modelId="{66CBFAEC-7CC9-1741-BB6D-14524A09B18E}" type="sibTrans" cxnId="{0BD62883-8B7C-A844-AEB5-47D1151B2958}">
      <dgm:prSet/>
      <dgm:spPr/>
      <dgm:t>
        <a:bodyPr/>
        <a:lstStyle/>
        <a:p>
          <a:endParaRPr lang="de-DE"/>
        </a:p>
      </dgm:t>
    </dgm:pt>
    <dgm:pt modelId="{122F93F6-283B-5A4E-AC3B-A86C86C733AE}">
      <dgm:prSet phldrT="[Text]" custT="1"/>
      <dgm:spPr/>
      <dgm:t>
        <a:bodyPr/>
        <a:lstStyle/>
        <a:p>
          <a:r>
            <a:rPr lang="de-DE" sz="2400" dirty="0"/>
            <a:t>Kurse</a:t>
          </a:r>
        </a:p>
      </dgm:t>
    </dgm:pt>
    <dgm:pt modelId="{E0628B83-89D0-F843-AC5B-1DF62B360AA3}" type="parTrans" cxnId="{FFF2626B-7F24-E74B-AFA4-4585148A311C}">
      <dgm:prSet/>
      <dgm:spPr/>
      <dgm:t>
        <a:bodyPr/>
        <a:lstStyle/>
        <a:p>
          <a:endParaRPr lang="de-DE"/>
        </a:p>
      </dgm:t>
    </dgm:pt>
    <dgm:pt modelId="{79F277D5-F75D-B04E-ADDB-9220E06E5E29}" type="sibTrans" cxnId="{FFF2626B-7F24-E74B-AFA4-4585148A311C}">
      <dgm:prSet/>
      <dgm:spPr/>
      <dgm:t>
        <a:bodyPr/>
        <a:lstStyle/>
        <a:p>
          <a:endParaRPr lang="de-DE"/>
        </a:p>
      </dgm:t>
    </dgm:pt>
    <dgm:pt modelId="{62879079-AFE8-8641-8995-181FD09DA283}" type="pres">
      <dgm:prSet presAssocID="{71DC7F02-5E6F-5C4D-95F6-7B9EB738E85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78C87C-0091-8B43-8329-5B8A6B8AD86F}" type="pres">
      <dgm:prSet presAssocID="{71DC7F02-5E6F-5C4D-95F6-7B9EB738E85F}" presName="hierFlow" presStyleCnt="0"/>
      <dgm:spPr/>
    </dgm:pt>
    <dgm:pt modelId="{AE613C47-D517-B64A-A52B-C5E4A75BCD6E}" type="pres">
      <dgm:prSet presAssocID="{71DC7F02-5E6F-5C4D-95F6-7B9EB738E85F}" presName="firstBuf" presStyleCnt="0"/>
      <dgm:spPr/>
    </dgm:pt>
    <dgm:pt modelId="{05B35CC2-FB5D-294C-AE00-DFC9145C29A4}" type="pres">
      <dgm:prSet presAssocID="{71DC7F02-5E6F-5C4D-95F6-7B9EB738E85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34C106-6905-C641-B05A-77EEEF521301}" type="pres">
      <dgm:prSet presAssocID="{D05B0A75-E2C5-1749-86E4-57591526F221}" presName="Name17" presStyleCnt="0"/>
      <dgm:spPr/>
    </dgm:pt>
    <dgm:pt modelId="{6B727E4B-3473-F24B-82A3-B485A65B2D3B}" type="pres">
      <dgm:prSet presAssocID="{D05B0A75-E2C5-1749-86E4-57591526F221}" presName="level1Shape" presStyleLbl="node0" presStyleIdx="0" presStyleCnt="1">
        <dgm:presLayoutVars>
          <dgm:chPref val="3"/>
        </dgm:presLayoutVars>
      </dgm:prSet>
      <dgm:spPr/>
    </dgm:pt>
    <dgm:pt modelId="{959BB14D-FAF1-6D47-A5BA-64A2921348C2}" type="pres">
      <dgm:prSet presAssocID="{D05B0A75-E2C5-1749-86E4-57591526F221}" presName="hierChild2" presStyleCnt="0"/>
      <dgm:spPr/>
    </dgm:pt>
    <dgm:pt modelId="{15790CD0-C65B-A047-B6A8-D85CA85D2662}" type="pres">
      <dgm:prSet presAssocID="{ECA2E814-445F-D442-8134-755C61F1CA33}" presName="Name25" presStyleLbl="parChTrans1D2" presStyleIdx="0" presStyleCnt="2"/>
      <dgm:spPr/>
    </dgm:pt>
    <dgm:pt modelId="{CB572D78-27D1-7049-9F43-5C01BCDACC54}" type="pres">
      <dgm:prSet presAssocID="{ECA2E814-445F-D442-8134-755C61F1CA33}" presName="connTx" presStyleLbl="parChTrans1D2" presStyleIdx="0" presStyleCnt="2"/>
      <dgm:spPr/>
    </dgm:pt>
    <dgm:pt modelId="{2F083882-536C-6E40-8573-645AF3A742EC}" type="pres">
      <dgm:prSet presAssocID="{04C75888-DEA3-6B49-A807-B6A8D156FE2D}" presName="Name30" presStyleCnt="0"/>
      <dgm:spPr/>
    </dgm:pt>
    <dgm:pt modelId="{486E4DC0-41AD-8640-9694-02C7AFF88981}" type="pres">
      <dgm:prSet presAssocID="{04C75888-DEA3-6B49-A807-B6A8D156FE2D}" presName="level2Shape" presStyleLbl="node2" presStyleIdx="0" presStyleCnt="2"/>
      <dgm:spPr/>
    </dgm:pt>
    <dgm:pt modelId="{53B1692F-4424-8542-A8C7-45D213D001A0}" type="pres">
      <dgm:prSet presAssocID="{04C75888-DEA3-6B49-A807-B6A8D156FE2D}" presName="hierChild3" presStyleCnt="0"/>
      <dgm:spPr/>
    </dgm:pt>
    <dgm:pt modelId="{C5753B6A-7023-9840-8A30-B1DCB8A62DF1}" type="pres">
      <dgm:prSet presAssocID="{EF655CD4-8142-994E-AAAF-DD098A44FA65}" presName="Name25" presStyleLbl="parChTrans1D3" presStyleIdx="0" presStyleCnt="3"/>
      <dgm:spPr/>
    </dgm:pt>
    <dgm:pt modelId="{9097E61A-C89F-374C-BA6C-AE259835EE91}" type="pres">
      <dgm:prSet presAssocID="{EF655CD4-8142-994E-AAAF-DD098A44FA65}" presName="connTx" presStyleLbl="parChTrans1D3" presStyleIdx="0" presStyleCnt="3"/>
      <dgm:spPr/>
    </dgm:pt>
    <dgm:pt modelId="{0824A0D6-A165-7042-A4A4-594C09C2A432}" type="pres">
      <dgm:prSet presAssocID="{A3F8EBF2-778D-AE49-AA2D-BC91F022EEAF}" presName="Name30" presStyleCnt="0"/>
      <dgm:spPr/>
    </dgm:pt>
    <dgm:pt modelId="{687B9EFF-AF29-FB41-BA8F-7F84223EE23E}" type="pres">
      <dgm:prSet presAssocID="{A3F8EBF2-778D-AE49-AA2D-BC91F022EEAF}" presName="level2Shape" presStyleLbl="node3" presStyleIdx="0" presStyleCnt="3" custScaleX="173150"/>
      <dgm:spPr/>
    </dgm:pt>
    <dgm:pt modelId="{8487D381-F2ED-DB49-B6CE-ACB65269F8EF}" type="pres">
      <dgm:prSet presAssocID="{A3F8EBF2-778D-AE49-AA2D-BC91F022EEAF}" presName="hierChild3" presStyleCnt="0"/>
      <dgm:spPr/>
    </dgm:pt>
    <dgm:pt modelId="{83AC9133-E7A8-854E-A4E5-12665D0C73AF}" type="pres">
      <dgm:prSet presAssocID="{F4162045-5297-3A49-BD54-FF74EDC46D7C}" presName="Name25" presStyleLbl="parChTrans1D3" presStyleIdx="1" presStyleCnt="3"/>
      <dgm:spPr/>
    </dgm:pt>
    <dgm:pt modelId="{D1B1ED0B-26AB-A64F-B850-8C58A937D1D2}" type="pres">
      <dgm:prSet presAssocID="{F4162045-5297-3A49-BD54-FF74EDC46D7C}" presName="connTx" presStyleLbl="parChTrans1D3" presStyleIdx="1" presStyleCnt="3"/>
      <dgm:spPr/>
    </dgm:pt>
    <dgm:pt modelId="{BDD05661-9339-D545-9F42-A01D77033160}" type="pres">
      <dgm:prSet presAssocID="{9807E426-59BE-2B4C-8C4A-CF0BCEAA96A5}" presName="Name30" presStyleCnt="0"/>
      <dgm:spPr/>
    </dgm:pt>
    <dgm:pt modelId="{A81DC380-0393-0049-BD2A-7F550976CD91}" type="pres">
      <dgm:prSet presAssocID="{9807E426-59BE-2B4C-8C4A-CF0BCEAA96A5}" presName="level2Shape" presStyleLbl="node3" presStyleIdx="1" presStyleCnt="3" custScaleX="171640" custLinFactNeighborX="4903" custLinFactNeighborY="-6537"/>
      <dgm:spPr/>
    </dgm:pt>
    <dgm:pt modelId="{9603FDD7-3732-9E42-B25D-5F5886ADB203}" type="pres">
      <dgm:prSet presAssocID="{9807E426-59BE-2B4C-8C4A-CF0BCEAA96A5}" presName="hierChild3" presStyleCnt="0"/>
      <dgm:spPr/>
    </dgm:pt>
    <dgm:pt modelId="{9D552591-7089-A344-AB2B-480539A58511}" type="pres">
      <dgm:prSet presAssocID="{24DB4722-D565-7048-A07C-8074BACE7FFB}" presName="Name25" presStyleLbl="parChTrans1D2" presStyleIdx="1" presStyleCnt="2"/>
      <dgm:spPr/>
    </dgm:pt>
    <dgm:pt modelId="{94DB0DAD-17BF-4B44-BEA7-FCBCCC1ADAAE}" type="pres">
      <dgm:prSet presAssocID="{24DB4722-D565-7048-A07C-8074BACE7FFB}" presName="connTx" presStyleLbl="parChTrans1D2" presStyleIdx="1" presStyleCnt="2"/>
      <dgm:spPr/>
    </dgm:pt>
    <dgm:pt modelId="{199EB6E6-4AD0-7840-988D-F5AC84B9A462}" type="pres">
      <dgm:prSet presAssocID="{2DEB2821-7F2E-A245-B086-EE5A853B2974}" presName="Name30" presStyleCnt="0"/>
      <dgm:spPr/>
    </dgm:pt>
    <dgm:pt modelId="{76C4F6C4-FC63-6248-A6F3-DA32ABD83D84}" type="pres">
      <dgm:prSet presAssocID="{2DEB2821-7F2E-A245-B086-EE5A853B2974}" presName="level2Shape" presStyleLbl="node2" presStyleIdx="1" presStyleCnt="2"/>
      <dgm:spPr/>
    </dgm:pt>
    <dgm:pt modelId="{7597458D-A297-D144-8B93-AEA3DEC2504A}" type="pres">
      <dgm:prSet presAssocID="{2DEB2821-7F2E-A245-B086-EE5A853B2974}" presName="hierChild3" presStyleCnt="0"/>
      <dgm:spPr/>
    </dgm:pt>
    <dgm:pt modelId="{8A2AE6A6-6F74-ED40-81B1-EAF23C7799F6}" type="pres">
      <dgm:prSet presAssocID="{7D497A60-8916-324D-A72E-4F21D401C7CB}" presName="Name25" presStyleLbl="parChTrans1D3" presStyleIdx="2" presStyleCnt="3"/>
      <dgm:spPr/>
    </dgm:pt>
    <dgm:pt modelId="{979331F3-FF39-6F40-AE79-EC4C4F951EB7}" type="pres">
      <dgm:prSet presAssocID="{7D497A60-8916-324D-A72E-4F21D401C7CB}" presName="connTx" presStyleLbl="parChTrans1D3" presStyleIdx="2" presStyleCnt="3"/>
      <dgm:spPr/>
    </dgm:pt>
    <dgm:pt modelId="{3D2BF832-90D8-814C-A531-00B6E3E2B30B}" type="pres">
      <dgm:prSet presAssocID="{59D9B27D-E57B-EB47-8C6B-A42FA51F6AFA}" presName="Name30" presStyleCnt="0"/>
      <dgm:spPr/>
    </dgm:pt>
    <dgm:pt modelId="{A131D82F-1DA6-9B41-B8EF-58550E462907}" type="pres">
      <dgm:prSet presAssocID="{59D9B27D-E57B-EB47-8C6B-A42FA51F6AFA}" presName="level2Shape" presStyleLbl="node3" presStyleIdx="2" presStyleCnt="3" custScaleX="176419"/>
      <dgm:spPr/>
    </dgm:pt>
    <dgm:pt modelId="{AAD3DB0A-B7A5-3E4C-A3F1-24DAB2F19FA1}" type="pres">
      <dgm:prSet presAssocID="{59D9B27D-E57B-EB47-8C6B-A42FA51F6AFA}" presName="hierChild3" presStyleCnt="0"/>
      <dgm:spPr/>
    </dgm:pt>
    <dgm:pt modelId="{21C7A78C-C030-1245-9EC8-E25165C81559}" type="pres">
      <dgm:prSet presAssocID="{71DC7F02-5E6F-5C4D-95F6-7B9EB738E85F}" presName="bgShapesFlow" presStyleCnt="0"/>
      <dgm:spPr/>
    </dgm:pt>
    <dgm:pt modelId="{2317AFAE-E23F-A040-97BD-DB127E7E4A59}" type="pres">
      <dgm:prSet presAssocID="{6C6DB50A-78D0-9549-9415-31420CAE1B8E}" presName="rectComp" presStyleCnt="0"/>
      <dgm:spPr/>
    </dgm:pt>
    <dgm:pt modelId="{2F938465-48EF-5E4C-9FCF-FEFBB0E799FB}" type="pres">
      <dgm:prSet presAssocID="{6C6DB50A-78D0-9549-9415-31420CAE1B8E}" presName="bgRect" presStyleLbl="bgShp" presStyleIdx="0" presStyleCnt="3" custLinFactNeighborX="-2508" custLinFactNeighborY="-13441"/>
      <dgm:spPr/>
    </dgm:pt>
    <dgm:pt modelId="{BC907D7F-1D95-9A42-8B4B-5F359EEF4552}" type="pres">
      <dgm:prSet presAssocID="{6C6DB50A-78D0-9549-9415-31420CAE1B8E}" presName="bgRectTx" presStyleLbl="bgShp" presStyleIdx="0" presStyleCnt="3">
        <dgm:presLayoutVars>
          <dgm:bulletEnabled val="1"/>
        </dgm:presLayoutVars>
      </dgm:prSet>
      <dgm:spPr/>
    </dgm:pt>
    <dgm:pt modelId="{9D32B8EE-0A52-614E-977A-63C4F7C99828}" type="pres">
      <dgm:prSet presAssocID="{6C6DB50A-78D0-9549-9415-31420CAE1B8E}" presName="spComp" presStyleCnt="0"/>
      <dgm:spPr/>
    </dgm:pt>
    <dgm:pt modelId="{FB02B956-DC31-9B46-AD21-9812918A4071}" type="pres">
      <dgm:prSet presAssocID="{6C6DB50A-78D0-9549-9415-31420CAE1B8E}" presName="hSp" presStyleCnt="0"/>
      <dgm:spPr/>
    </dgm:pt>
    <dgm:pt modelId="{FECAF946-982D-1945-94BE-12483340A971}" type="pres">
      <dgm:prSet presAssocID="{F197BA1A-C0E4-4844-B135-EF7E21FEB3D8}" presName="rectComp" presStyleCnt="0"/>
      <dgm:spPr/>
    </dgm:pt>
    <dgm:pt modelId="{4ACF6705-A540-964E-87C3-E58AA5FAA318}" type="pres">
      <dgm:prSet presAssocID="{F197BA1A-C0E4-4844-B135-EF7E21FEB3D8}" presName="bgRect" presStyleLbl="bgShp" presStyleIdx="1" presStyleCnt="3" custLinFactNeighborX="-3707" custLinFactNeighborY="-8602"/>
      <dgm:spPr/>
    </dgm:pt>
    <dgm:pt modelId="{8C39B494-5540-8048-9EAA-490D6F89DA00}" type="pres">
      <dgm:prSet presAssocID="{F197BA1A-C0E4-4844-B135-EF7E21FEB3D8}" presName="bgRectTx" presStyleLbl="bgShp" presStyleIdx="1" presStyleCnt="3">
        <dgm:presLayoutVars>
          <dgm:bulletEnabled val="1"/>
        </dgm:presLayoutVars>
      </dgm:prSet>
      <dgm:spPr/>
    </dgm:pt>
    <dgm:pt modelId="{ABAFD3A7-3CA3-B840-8676-7CA80D92C62A}" type="pres">
      <dgm:prSet presAssocID="{F197BA1A-C0E4-4844-B135-EF7E21FEB3D8}" presName="spComp" presStyleCnt="0"/>
      <dgm:spPr/>
    </dgm:pt>
    <dgm:pt modelId="{A7E8D932-4DB5-8A47-895D-913209AED302}" type="pres">
      <dgm:prSet presAssocID="{F197BA1A-C0E4-4844-B135-EF7E21FEB3D8}" presName="hSp" presStyleCnt="0"/>
      <dgm:spPr/>
    </dgm:pt>
    <dgm:pt modelId="{AF694761-68D6-2840-A74E-2BB6B1E77130}" type="pres">
      <dgm:prSet presAssocID="{122F93F6-283B-5A4E-AC3B-A86C86C733AE}" presName="rectComp" presStyleCnt="0"/>
      <dgm:spPr/>
    </dgm:pt>
    <dgm:pt modelId="{A95FB40A-F7F6-7C49-A3D5-D5FA41C68969}" type="pres">
      <dgm:prSet presAssocID="{122F93F6-283B-5A4E-AC3B-A86C86C733AE}" presName="bgRect" presStyleLbl="bgShp" presStyleIdx="2" presStyleCnt="3" custScaleX="213399"/>
      <dgm:spPr/>
    </dgm:pt>
    <dgm:pt modelId="{D975AC34-A584-FA4C-A135-A11CCA965F8E}" type="pres">
      <dgm:prSet presAssocID="{122F93F6-283B-5A4E-AC3B-A86C86C733A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541C5D15-0D7F-A64E-B164-C0D1C00EEE2F}" type="presOf" srcId="{7D497A60-8916-324D-A72E-4F21D401C7CB}" destId="{979331F3-FF39-6F40-AE79-EC4C4F951EB7}" srcOrd="1" destOrd="0" presId="urn:microsoft.com/office/officeart/2005/8/layout/hierarchy5"/>
    <dgm:cxn modelId="{92FD9615-F42C-184C-B61B-CCD4E9EB9B2B}" srcId="{71DC7F02-5E6F-5C4D-95F6-7B9EB738E85F}" destId="{D05B0A75-E2C5-1749-86E4-57591526F221}" srcOrd="0" destOrd="0" parTransId="{676CCABF-F98D-D94B-B47F-C7B82D774C0F}" sibTransId="{1032EA99-49E0-8343-AED2-3F0CED5BA6D9}"/>
    <dgm:cxn modelId="{277BFF1A-BBE7-F342-8E15-317DDEC63EB1}" type="presOf" srcId="{F197BA1A-C0E4-4844-B135-EF7E21FEB3D8}" destId="{8C39B494-5540-8048-9EAA-490D6F89DA00}" srcOrd="1" destOrd="0" presId="urn:microsoft.com/office/officeart/2005/8/layout/hierarchy5"/>
    <dgm:cxn modelId="{4A5C4A1B-4FAE-3743-AAB0-ADC1127E3C63}" type="presOf" srcId="{59D9B27D-E57B-EB47-8C6B-A42FA51F6AFA}" destId="{A131D82F-1DA6-9B41-B8EF-58550E462907}" srcOrd="0" destOrd="0" presId="urn:microsoft.com/office/officeart/2005/8/layout/hierarchy5"/>
    <dgm:cxn modelId="{F6E2F422-B389-3746-B810-073F759A2426}" type="presOf" srcId="{122F93F6-283B-5A4E-AC3B-A86C86C733AE}" destId="{A95FB40A-F7F6-7C49-A3D5-D5FA41C68969}" srcOrd="0" destOrd="0" presId="urn:microsoft.com/office/officeart/2005/8/layout/hierarchy5"/>
    <dgm:cxn modelId="{2F6B9A34-2C53-0D42-B389-4979619F0224}" type="presOf" srcId="{EF655CD4-8142-994E-AAAF-DD098A44FA65}" destId="{C5753B6A-7023-9840-8A30-B1DCB8A62DF1}" srcOrd="0" destOrd="0" presId="urn:microsoft.com/office/officeart/2005/8/layout/hierarchy5"/>
    <dgm:cxn modelId="{C009793A-9C9C-694D-8F33-EDAC0418DCB9}" srcId="{04C75888-DEA3-6B49-A807-B6A8D156FE2D}" destId="{A3F8EBF2-778D-AE49-AA2D-BC91F022EEAF}" srcOrd="0" destOrd="0" parTransId="{EF655CD4-8142-994E-AAAF-DD098A44FA65}" sibTransId="{E6C0491E-FE7D-DD47-98A9-D1FF9E6AA01E}"/>
    <dgm:cxn modelId="{D1BDA63C-2430-8F4A-B38C-5316D4D6E832}" type="presOf" srcId="{7D497A60-8916-324D-A72E-4F21D401C7CB}" destId="{8A2AE6A6-6F74-ED40-81B1-EAF23C7799F6}" srcOrd="0" destOrd="0" presId="urn:microsoft.com/office/officeart/2005/8/layout/hierarchy5"/>
    <dgm:cxn modelId="{62DF1A40-6357-BA46-805E-95969171E9E2}" type="presOf" srcId="{6C6DB50A-78D0-9549-9415-31420CAE1B8E}" destId="{2F938465-48EF-5E4C-9FCF-FEFBB0E799FB}" srcOrd="0" destOrd="0" presId="urn:microsoft.com/office/officeart/2005/8/layout/hierarchy5"/>
    <dgm:cxn modelId="{7EFB1D45-AE16-254B-8AE1-6574AE291DAF}" type="presOf" srcId="{F4162045-5297-3A49-BD54-FF74EDC46D7C}" destId="{D1B1ED0B-26AB-A64F-B850-8C58A937D1D2}" srcOrd="1" destOrd="0" presId="urn:microsoft.com/office/officeart/2005/8/layout/hierarchy5"/>
    <dgm:cxn modelId="{11352249-10E7-1547-B824-0903C2A92EFD}" type="presOf" srcId="{ECA2E814-445F-D442-8134-755C61F1CA33}" destId="{15790CD0-C65B-A047-B6A8-D85CA85D2662}" srcOrd="0" destOrd="0" presId="urn:microsoft.com/office/officeart/2005/8/layout/hierarchy5"/>
    <dgm:cxn modelId="{C09E3456-166A-8645-BF3E-724B4EA4ECE7}" type="presOf" srcId="{A3F8EBF2-778D-AE49-AA2D-BC91F022EEAF}" destId="{687B9EFF-AF29-FB41-BA8F-7F84223EE23E}" srcOrd="0" destOrd="0" presId="urn:microsoft.com/office/officeart/2005/8/layout/hierarchy5"/>
    <dgm:cxn modelId="{290F0A5A-566D-0943-9DDE-3420A323151A}" srcId="{D05B0A75-E2C5-1749-86E4-57591526F221}" destId="{04C75888-DEA3-6B49-A807-B6A8D156FE2D}" srcOrd="0" destOrd="0" parTransId="{ECA2E814-445F-D442-8134-755C61F1CA33}" sibTransId="{2D648FF6-2055-D14D-B698-CDBD8518D82B}"/>
    <dgm:cxn modelId="{85EBA86A-F4E5-554D-ADD3-DCE2341411AB}" type="presOf" srcId="{24DB4722-D565-7048-A07C-8074BACE7FFB}" destId="{94DB0DAD-17BF-4B44-BEA7-FCBCCC1ADAAE}" srcOrd="1" destOrd="0" presId="urn:microsoft.com/office/officeart/2005/8/layout/hierarchy5"/>
    <dgm:cxn modelId="{FFF2626B-7F24-E74B-AFA4-4585148A311C}" srcId="{71DC7F02-5E6F-5C4D-95F6-7B9EB738E85F}" destId="{122F93F6-283B-5A4E-AC3B-A86C86C733AE}" srcOrd="3" destOrd="0" parTransId="{E0628B83-89D0-F843-AC5B-1DF62B360AA3}" sibTransId="{79F277D5-F75D-B04E-ADDB-9220E06E5E29}"/>
    <dgm:cxn modelId="{0BD62883-8B7C-A844-AEB5-47D1151B2958}" srcId="{71DC7F02-5E6F-5C4D-95F6-7B9EB738E85F}" destId="{F197BA1A-C0E4-4844-B135-EF7E21FEB3D8}" srcOrd="2" destOrd="0" parTransId="{6A365041-2071-6E46-AAE2-5A1A2497C163}" sibTransId="{66CBFAEC-7CC9-1741-BB6D-14524A09B18E}"/>
    <dgm:cxn modelId="{0DD0BC85-12E6-FF48-87AA-3C1331B9FA54}" type="presOf" srcId="{ECA2E814-445F-D442-8134-755C61F1CA33}" destId="{CB572D78-27D1-7049-9F43-5C01BCDACC54}" srcOrd="1" destOrd="0" presId="urn:microsoft.com/office/officeart/2005/8/layout/hierarchy5"/>
    <dgm:cxn modelId="{8CD36186-DF25-B74E-B2DC-26714A4F729B}" type="presOf" srcId="{D05B0A75-E2C5-1749-86E4-57591526F221}" destId="{6B727E4B-3473-F24B-82A3-B485A65B2D3B}" srcOrd="0" destOrd="0" presId="urn:microsoft.com/office/officeart/2005/8/layout/hierarchy5"/>
    <dgm:cxn modelId="{B25F5295-FC0E-D14B-8568-8E93E4EF198E}" type="presOf" srcId="{F4162045-5297-3A49-BD54-FF74EDC46D7C}" destId="{83AC9133-E7A8-854E-A4E5-12665D0C73AF}" srcOrd="0" destOrd="0" presId="urn:microsoft.com/office/officeart/2005/8/layout/hierarchy5"/>
    <dgm:cxn modelId="{F9D76199-EF9A-6948-8035-ED2203324D62}" srcId="{04C75888-DEA3-6B49-A807-B6A8D156FE2D}" destId="{9807E426-59BE-2B4C-8C4A-CF0BCEAA96A5}" srcOrd="1" destOrd="0" parTransId="{F4162045-5297-3A49-BD54-FF74EDC46D7C}" sibTransId="{6AF57548-219B-2643-AB27-D4B888E80520}"/>
    <dgm:cxn modelId="{3D09AA9B-1E5F-A244-B1A8-5FEBEE3F92E5}" type="presOf" srcId="{F197BA1A-C0E4-4844-B135-EF7E21FEB3D8}" destId="{4ACF6705-A540-964E-87C3-E58AA5FAA318}" srcOrd="0" destOrd="0" presId="urn:microsoft.com/office/officeart/2005/8/layout/hierarchy5"/>
    <dgm:cxn modelId="{875852A3-A9CF-ED48-9989-825D6307EA19}" srcId="{D05B0A75-E2C5-1749-86E4-57591526F221}" destId="{2DEB2821-7F2E-A245-B086-EE5A853B2974}" srcOrd="1" destOrd="0" parTransId="{24DB4722-D565-7048-A07C-8074BACE7FFB}" sibTransId="{D2809109-3CCD-BA4C-91A5-8E5AB5C85C94}"/>
    <dgm:cxn modelId="{441CB7D1-F540-EA4F-B153-DE428AA04E9B}" type="presOf" srcId="{24DB4722-D565-7048-A07C-8074BACE7FFB}" destId="{9D552591-7089-A344-AB2B-480539A58511}" srcOrd="0" destOrd="0" presId="urn:microsoft.com/office/officeart/2005/8/layout/hierarchy5"/>
    <dgm:cxn modelId="{C81511D3-FF1A-CB4B-914E-0D6885A16387}" type="presOf" srcId="{122F93F6-283B-5A4E-AC3B-A86C86C733AE}" destId="{D975AC34-A584-FA4C-A135-A11CCA965F8E}" srcOrd="1" destOrd="0" presId="urn:microsoft.com/office/officeart/2005/8/layout/hierarchy5"/>
    <dgm:cxn modelId="{E8E4A3DC-6798-3542-BDBE-4050140110F3}" type="presOf" srcId="{EF655CD4-8142-994E-AAAF-DD098A44FA65}" destId="{9097E61A-C89F-374C-BA6C-AE259835EE91}" srcOrd="1" destOrd="0" presId="urn:microsoft.com/office/officeart/2005/8/layout/hierarchy5"/>
    <dgm:cxn modelId="{198033E1-FE69-CD4C-9570-E3DA0D4C861C}" type="presOf" srcId="{04C75888-DEA3-6B49-A807-B6A8D156FE2D}" destId="{486E4DC0-41AD-8640-9694-02C7AFF88981}" srcOrd="0" destOrd="0" presId="urn:microsoft.com/office/officeart/2005/8/layout/hierarchy5"/>
    <dgm:cxn modelId="{87FCBBE1-F751-F44E-AF9E-8D6D320D4A7C}" srcId="{71DC7F02-5E6F-5C4D-95F6-7B9EB738E85F}" destId="{6C6DB50A-78D0-9549-9415-31420CAE1B8E}" srcOrd="1" destOrd="0" parTransId="{77D4665B-34FB-D44E-90CF-EEE6CEDD3E9D}" sibTransId="{85C63EA5-B785-0F47-BBEA-1341674E4B08}"/>
    <dgm:cxn modelId="{46EC04E9-AF00-CF4C-BFE0-7C6FC91C4F45}" type="presOf" srcId="{6C6DB50A-78D0-9549-9415-31420CAE1B8E}" destId="{BC907D7F-1D95-9A42-8B4B-5F359EEF4552}" srcOrd="1" destOrd="0" presId="urn:microsoft.com/office/officeart/2005/8/layout/hierarchy5"/>
    <dgm:cxn modelId="{BF5722F1-A83C-6145-89F3-F431B2652D5A}" srcId="{2DEB2821-7F2E-A245-B086-EE5A853B2974}" destId="{59D9B27D-E57B-EB47-8C6B-A42FA51F6AFA}" srcOrd="0" destOrd="0" parTransId="{7D497A60-8916-324D-A72E-4F21D401C7CB}" sibTransId="{49BAC154-0AA3-4D48-88A6-E49A978DB6D9}"/>
    <dgm:cxn modelId="{CDDDC9F9-C227-3C40-A23E-FAD952153C21}" type="presOf" srcId="{71DC7F02-5E6F-5C4D-95F6-7B9EB738E85F}" destId="{62879079-AFE8-8641-8995-181FD09DA283}" srcOrd="0" destOrd="0" presId="urn:microsoft.com/office/officeart/2005/8/layout/hierarchy5"/>
    <dgm:cxn modelId="{9A141FFA-2895-AB41-BD3C-A15AA2E2BB52}" type="presOf" srcId="{2DEB2821-7F2E-A245-B086-EE5A853B2974}" destId="{76C4F6C4-FC63-6248-A6F3-DA32ABD83D84}" srcOrd="0" destOrd="0" presId="urn:microsoft.com/office/officeart/2005/8/layout/hierarchy5"/>
    <dgm:cxn modelId="{764216FB-332A-6740-A066-24FFFF7D6D3C}" type="presOf" srcId="{9807E426-59BE-2B4C-8C4A-CF0BCEAA96A5}" destId="{A81DC380-0393-0049-BD2A-7F550976CD91}" srcOrd="0" destOrd="0" presId="urn:microsoft.com/office/officeart/2005/8/layout/hierarchy5"/>
    <dgm:cxn modelId="{00095E0B-B622-CB4F-970C-388B5CED82A9}" type="presParOf" srcId="{62879079-AFE8-8641-8995-181FD09DA283}" destId="{9278C87C-0091-8B43-8329-5B8A6B8AD86F}" srcOrd="0" destOrd="0" presId="urn:microsoft.com/office/officeart/2005/8/layout/hierarchy5"/>
    <dgm:cxn modelId="{CD1D4BEA-EAAC-2743-A691-C36D60658B06}" type="presParOf" srcId="{9278C87C-0091-8B43-8329-5B8A6B8AD86F}" destId="{AE613C47-D517-B64A-A52B-C5E4A75BCD6E}" srcOrd="0" destOrd="0" presId="urn:microsoft.com/office/officeart/2005/8/layout/hierarchy5"/>
    <dgm:cxn modelId="{CC7F3E32-39A6-B940-8FC2-CAD9DEE97223}" type="presParOf" srcId="{9278C87C-0091-8B43-8329-5B8A6B8AD86F}" destId="{05B35CC2-FB5D-294C-AE00-DFC9145C29A4}" srcOrd="1" destOrd="0" presId="urn:microsoft.com/office/officeart/2005/8/layout/hierarchy5"/>
    <dgm:cxn modelId="{E206B93D-D4FE-614B-A533-EF7AF3534428}" type="presParOf" srcId="{05B35CC2-FB5D-294C-AE00-DFC9145C29A4}" destId="{3034C106-6905-C641-B05A-77EEEF521301}" srcOrd="0" destOrd="0" presId="urn:microsoft.com/office/officeart/2005/8/layout/hierarchy5"/>
    <dgm:cxn modelId="{6A79F471-6BCB-C140-8AC0-3EA86C921708}" type="presParOf" srcId="{3034C106-6905-C641-B05A-77EEEF521301}" destId="{6B727E4B-3473-F24B-82A3-B485A65B2D3B}" srcOrd="0" destOrd="0" presId="urn:microsoft.com/office/officeart/2005/8/layout/hierarchy5"/>
    <dgm:cxn modelId="{FF13B1E6-7778-E845-8C33-C4195032A9AF}" type="presParOf" srcId="{3034C106-6905-C641-B05A-77EEEF521301}" destId="{959BB14D-FAF1-6D47-A5BA-64A2921348C2}" srcOrd="1" destOrd="0" presId="urn:microsoft.com/office/officeart/2005/8/layout/hierarchy5"/>
    <dgm:cxn modelId="{18AC09A7-9FAD-B949-A4FF-23C9F58E1248}" type="presParOf" srcId="{959BB14D-FAF1-6D47-A5BA-64A2921348C2}" destId="{15790CD0-C65B-A047-B6A8-D85CA85D2662}" srcOrd="0" destOrd="0" presId="urn:microsoft.com/office/officeart/2005/8/layout/hierarchy5"/>
    <dgm:cxn modelId="{5C9070E8-BDC0-024C-8481-4108DFDD0C32}" type="presParOf" srcId="{15790CD0-C65B-A047-B6A8-D85CA85D2662}" destId="{CB572D78-27D1-7049-9F43-5C01BCDACC54}" srcOrd="0" destOrd="0" presId="urn:microsoft.com/office/officeart/2005/8/layout/hierarchy5"/>
    <dgm:cxn modelId="{7E0A909C-A3DC-B74F-A6C7-58A9D42F839E}" type="presParOf" srcId="{959BB14D-FAF1-6D47-A5BA-64A2921348C2}" destId="{2F083882-536C-6E40-8573-645AF3A742EC}" srcOrd="1" destOrd="0" presId="urn:microsoft.com/office/officeart/2005/8/layout/hierarchy5"/>
    <dgm:cxn modelId="{1076E96D-D4AB-E94B-926D-68491B7512E9}" type="presParOf" srcId="{2F083882-536C-6E40-8573-645AF3A742EC}" destId="{486E4DC0-41AD-8640-9694-02C7AFF88981}" srcOrd="0" destOrd="0" presId="urn:microsoft.com/office/officeart/2005/8/layout/hierarchy5"/>
    <dgm:cxn modelId="{B62E3934-7384-7249-B7CB-B05D57426D97}" type="presParOf" srcId="{2F083882-536C-6E40-8573-645AF3A742EC}" destId="{53B1692F-4424-8542-A8C7-45D213D001A0}" srcOrd="1" destOrd="0" presId="urn:microsoft.com/office/officeart/2005/8/layout/hierarchy5"/>
    <dgm:cxn modelId="{6A39638B-B843-F847-93D1-06BDAFFBB9E4}" type="presParOf" srcId="{53B1692F-4424-8542-A8C7-45D213D001A0}" destId="{C5753B6A-7023-9840-8A30-B1DCB8A62DF1}" srcOrd="0" destOrd="0" presId="urn:microsoft.com/office/officeart/2005/8/layout/hierarchy5"/>
    <dgm:cxn modelId="{01FF41EE-CC81-E24A-8E51-3C90DFEAA6EF}" type="presParOf" srcId="{C5753B6A-7023-9840-8A30-B1DCB8A62DF1}" destId="{9097E61A-C89F-374C-BA6C-AE259835EE91}" srcOrd="0" destOrd="0" presId="urn:microsoft.com/office/officeart/2005/8/layout/hierarchy5"/>
    <dgm:cxn modelId="{B17C924F-6D35-7842-A312-5096CA139939}" type="presParOf" srcId="{53B1692F-4424-8542-A8C7-45D213D001A0}" destId="{0824A0D6-A165-7042-A4A4-594C09C2A432}" srcOrd="1" destOrd="0" presId="urn:microsoft.com/office/officeart/2005/8/layout/hierarchy5"/>
    <dgm:cxn modelId="{87AC7478-3583-F448-A260-7ACF6FBB80BB}" type="presParOf" srcId="{0824A0D6-A165-7042-A4A4-594C09C2A432}" destId="{687B9EFF-AF29-FB41-BA8F-7F84223EE23E}" srcOrd="0" destOrd="0" presId="urn:microsoft.com/office/officeart/2005/8/layout/hierarchy5"/>
    <dgm:cxn modelId="{3DD90CF0-5947-6648-9AC0-276A454BF9E9}" type="presParOf" srcId="{0824A0D6-A165-7042-A4A4-594C09C2A432}" destId="{8487D381-F2ED-DB49-B6CE-ACB65269F8EF}" srcOrd="1" destOrd="0" presId="urn:microsoft.com/office/officeart/2005/8/layout/hierarchy5"/>
    <dgm:cxn modelId="{B3152519-0F39-2740-9405-C83811FCD219}" type="presParOf" srcId="{53B1692F-4424-8542-A8C7-45D213D001A0}" destId="{83AC9133-E7A8-854E-A4E5-12665D0C73AF}" srcOrd="2" destOrd="0" presId="urn:microsoft.com/office/officeart/2005/8/layout/hierarchy5"/>
    <dgm:cxn modelId="{2A89ADD4-41A7-B045-827E-029C74D03838}" type="presParOf" srcId="{83AC9133-E7A8-854E-A4E5-12665D0C73AF}" destId="{D1B1ED0B-26AB-A64F-B850-8C58A937D1D2}" srcOrd="0" destOrd="0" presId="urn:microsoft.com/office/officeart/2005/8/layout/hierarchy5"/>
    <dgm:cxn modelId="{E0188B8C-67C3-4B45-AF1D-CB891C8A5A80}" type="presParOf" srcId="{53B1692F-4424-8542-A8C7-45D213D001A0}" destId="{BDD05661-9339-D545-9F42-A01D77033160}" srcOrd="3" destOrd="0" presId="urn:microsoft.com/office/officeart/2005/8/layout/hierarchy5"/>
    <dgm:cxn modelId="{8F8D2823-B9C3-164D-9581-1DFFFFD31258}" type="presParOf" srcId="{BDD05661-9339-D545-9F42-A01D77033160}" destId="{A81DC380-0393-0049-BD2A-7F550976CD91}" srcOrd="0" destOrd="0" presId="urn:microsoft.com/office/officeart/2005/8/layout/hierarchy5"/>
    <dgm:cxn modelId="{F879BDC0-6EFA-9445-A3B9-BAA867A79328}" type="presParOf" srcId="{BDD05661-9339-D545-9F42-A01D77033160}" destId="{9603FDD7-3732-9E42-B25D-5F5886ADB203}" srcOrd="1" destOrd="0" presId="urn:microsoft.com/office/officeart/2005/8/layout/hierarchy5"/>
    <dgm:cxn modelId="{3E9C274F-DA64-7B47-9D3F-A662FF505FF7}" type="presParOf" srcId="{959BB14D-FAF1-6D47-A5BA-64A2921348C2}" destId="{9D552591-7089-A344-AB2B-480539A58511}" srcOrd="2" destOrd="0" presId="urn:microsoft.com/office/officeart/2005/8/layout/hierarchy5"/>
    <dgm:cxn modelId="{3BA60DC0-6F0C-924E-A33B-B613C7F527A4}" type="presParOf" srcId="{9D552591-7089-A344-AB2B-480539A58511}" destId="{94DB0DAD-17BF-4B44-BEA7-FCBCCC1ADAAE}" srcOrd="0" destOrd="0" presId="urn:microsoft.com/office/officeart/2005/8/layout/hierarchy5"/>
    <dgm:cxn modelId="{2F586A95-A7D0-9B46-AE62-E2D9A66099C8}" type="presParOf" srcId="{959BB14D-FAF1-6D47-A5BA-64A2921348C2}" destId="{199EB6E6-4AD0-7840-988D-F5AC84B9A462}" srcOrd="3" destOrd="0" presId="urn:microsoft.com/office/officeart/2005/8/layout/hierarchy5"/>
    <dgm:cxn modelId="{AFC19808-AF33-BA40-9955-0DCB4D1520D3}" type="presParOf" srcId="{199EB6E6-4AD0-7840-988D-F5AC84B9A462}" destId="{76C4F6C4-FC63-6248-A6F3-DA32ABD83D84}" srcOrd="0" destOrd="0" presId="urn:microsoft.com/office/officeart/2005/8/layout/hierarchy5"/>
    <dgm:cxn modelId="{FC10E3B9-1F6C-0846-BEC4-73049B181781}" type="presParOf" srcId="{199EB6E6-4AD0-7840-988D-F5AC84B9A462}" destId="{7597458D-A297-D144-8B93-AEA3DEC2504A}" srcOrd="1" destOrd="0" presId="urn:microsoft.com/office/officeart/2005/8/layout/hierarchy5"/>
    <dgm:cxn modelId="{32E48267-76CB-EB43-BE7F-107071C4CF26}" type="presParOf" srcId="{7597458D-A297-D144-8B93-AEA3DEC2504A}" destId="{8A2AE6A6-6F74-ED40-81B1-EAF23C7799F6}" srcOrd="0" destOrd="0" presId="urn:microsoft.com/office/officeart/2005/8/layout/hierarchy5"/>
    <dgm:cxn modelId="{2C2CC3CE-6F90-3349-BF20-09104D2A69F4}" type="presParOf" srcId="{8A2AE6A6-6F74-ED40-81B1-EAF23C7799F6}" destId="{979331F3-FF39-6F40-AE79-EC4C4F951EB7}" srcOrd="0" destOrd="0" presId="urn:microsoft.com/office/officeart/2005/8/layout/hierarchy5"/>
    <dgm:cxn modelId="{67154B7B-6F8B-6449-9B8E-A03F0F76D888}" type="presParOf" srcId="{7597458D-A297-D144-8B93-AEA3DEC2504A}" destId="{3D2BF832-90D8-814C-A531-00B6E3E2B30B}" srcOrd="1" destOrd="0" presId="urn:microsoft.com/office/officeart/2005/8/layout/hierarchy5"/>
    <dgm:cxn modelId="{EC8701B2-7CD1-0041-8A82-A5D9A0863BD3}" type="presParOf" srcId="{3D2BF832-90D8-814C-A531-00B6E3E2B30B}" destId="{A131D82F-1DA6-9B41-B8EF-58550E462907}" srcOrd="0" destOrd="0" presId="urn:microsoft.com/office/officeart/2005/8/layout/hierarchy5"/>
    <dgm:cxn modelId="{11A00A82-CF0A-F34B-BD0F-9757FD812F0F}" type="presParOf" srcId="{3D2BF832-90D8-814C-A531-00B6E3E2B30B}" destId="{AAD3DB0A-B7A5-3E4C-A3F1-24DAB2F19FA1}" srcOrd="1" destOrd="0" presId="urn:microsoft.com/office/officeart/2005/8/layout/hierarchy5"/>
    <dgm:cxn modelId="{43DC8A0D-B202-3948-8005-2D9F2DB92819}" type="presParOf" srcId="{62879079-AFE8-8641-8995-181FD09DA283}" destId="{21C7A78C-C030-1245-9EC8-E25165C81559}" srcOrd="1" destOrd="0" presId="urn:microsoft.com/office/officeart/2005/8/layout/hierarchy5"/>
    <dgm:cxn modelId="{F803782B-A5DF-8140-8CAB-FC2EF58912BD}" type="presParOf" srcId="{21C7A78C-C030-1245-9EC8-E25165C81559}" destId="{2317AFAE-E23F-A040-97BD-DB127E7E4A59}" srcOrd="0" destOrd="0" presId="urn:microsoft.com/office/officeart/2005/8/layout/hierarchy5"/>
    <dgm:cxn modelId="{371593E1-CCBE-B944-9919-D69B68F178B5}" type="presParOf" srcId="{2317AFAE-E23F-A040-97BD-DB127E7E4A59}" destId="{2F938465-48EF-5E4C-9FCF-FEFBB0E799FB}" srcOrd="0" destOrd="0" presId="urn:microsoft.com/office/officeart/2005/8/layout/hierarchy5"/>
    <dgm:cxn modelId="{F63EF7E3-DC44-914F-94FD-4150C5AB1C82}" type="presParOf" srcId="{2317AFAE-E23F-A040-97BD-DB127E7E4A59}" destId="{BC907D7F-1D95-9A42-8B4B-5F359EEF4552}" srcOrd="1" destOrd="0" presId="urn:microsoft.com/office/officeart/2005/8/layout/hierarchy5"/>
    <dgm:cxn modelId="{FF88D0E0-6984-3243-A25B-B7AF478C8283}" type="presParOf" srcId="{21C7A78C-C030-1245-9EC8-E25165C81559}" destId="{9D32B8EE-0A52-614E-977A-63C4F7C99828}" srcOrd="1" destOrd="0" presId="urn:microsoft.com/office/officeart/2005/8/layout/hierarchy5"/>
    <dgm:cxn modelId="{FF6C4928-9AF7-D14A-B042-4F869BA64C6E}" type="presParOf" srcId="{9D32B8EE-0A52-614E-977A-63C4F7C99828}" destId="{FB02B956-DC31-9B46-AD21-9812918A4071}" srcOrd="0" destOrd="0" presId="urn:microsoft.com/office/officeart/2005/8/layout/hierarchy5"/>
    <dgm:cxn modelId="{9DD5FF76-4A01-124C-A7BC-3CE5C38AF0FF}" type="presParOf" srcId="{21C7A78C-C030-1245-9EC8-E25165C81559}" destId="{FECAF946-982D-1945-94BE-12483340A971}" srcOrd="2" destOrd="0" presId="urn:microsoft.com/office/officeart/2005/8/layout/hierarchy5"/>
    <dgm:cxn modelId="{A01CD2B3-3812-EB43-B30D-75EF5FE5280A}" type="presParOf" srcId="{FECAF946-982D-1945-94BE-12483340A971}" destId="{4ACF6705-A540-964E-87C3-E58AA5FAA318}" srcOrd="0" destOrd="0" presId="urn:microsoft.com/office/officeart/2005/8/layout/hierarchy5"/>
    <dgm:cxn modelId="{1DA65A32-341B-A344-A41F-A572FF56AB1A}" type="presParOf" srcId="{FECAF946-982D-1945-94BE-12483340A971}" destId="{8C39B494-5540-8048-9EAA-490D6F89DA00}" srcOrd="1" destOrd="0" presId="urn:microsoft.com/office/officeart/2005/8/layout/hierarchy5"/>
    <dgm:cxn modelId="{563CB7A6-F39B-BE48-9F29-8E2EA1B97C26}" type="presParOf" srcId="{21C7A78C-C030-1245-9EC8-E25165C81559}" destId="{ABAFD3A7-3CA3-B840-8676-7CA80D92C62A}" srcOrd="3" destOrd="0" presId="urn:microsoft.com/office/officeart/2005/8/layout/hierarchy5"/>
    <dgm:cxn modelId="{0D2ECF33-F103-0E4A-B13B-E4BA792C00B6}" type="presParOf" srcId="{ABAFD3A7-3CA3-B840-8676-7CA80D92C62A}" destId="{A7E8D932-4DB5-8A47-895D-913209AED302}" srcOrd="0" destOrd="0" presId="urn:microsoft.com/office/officeart/2005/8/layout/hierarchy5"/>
    <dgm:cxn modelId="{47DC29FE-262C-A043-B363-548D95F1B8E6}" type="presParOf" srcId="{21C7A78C-C030-1245-9EC8-E25165C81559}" destId="{AF694761-68D6-2840-A74E-2BB6B1E77130}" srcOrd="4" destOrd="0" presId="urn:microsoft.com/office/officeart/2005/8/layout/hierarchy5"/>
    <dgm:cxn modelId="{71B0E653-AC4C-4C4B-ADC6-2DAEBE587697}" type="presParOf" srcId="{AF694761-68D6-2840-A74E-2BB6B1E77130}" destId="{A95FB40A-F7F6-7C49-A3D5-D5FA41C68969}" srcOrd="0" destOrd="0" presId="urn:microsoft.com/office/officeart/2005/8/layout/hierarchy5"/>
    <dgm:cxn modelId="{7B94144A-648C-FB41-8C74-5F8492016EB1}" type="presParOf" srcId="{AF694761-68D6-2840-A74E-2BB6B1E77130}" destId="{D975AC34-A584-FA4C-A135-A11CCA965F8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33BE9-1212-E841-9D0C-67DD19036FEB}" type="doc">
      <dgm:prSet loTypeId="urn:microsoft.com/office/officeart/2005/8/layout/hierarchy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D8412A-D132-704B-AD79-5E5F7CE6678D}">
      <dgm:prSet phldrT="[Text]"/>
      <dgm:spPr/>
      <dgm:t>
        <a:bodyPr/>
        <a:lstStyle/>
        <a:p>
          <a:r>
            <a:rPr lang="de-DE" dirty="0"/>
            <a:t>Lehrer</a:t>
          </a:r>
        </a:p>
      </dgm:t>
    </dgm:pt>
    <dgm:pt modelId="{F0C493FA-65B1-9048-8726-F8B6BF8B34D1}" type="parTrans" cxnId="{6BBB212D-80EB-DF49-9F7B-111C79B2FB77}">
      <dgm:prSet/>
      <dgm:spPr/>
      <dgm:t>
        <a:bodyPr/>
        <a:lstStyle/>
        <a:p>
          <a:endParaRPr lang="de-DE"/>
        </a:p>
      </dgm:t>
    </dgm:pt>
    <dgm:pt modelId="{820B2B35-6F46-FA48-A5A7-F5F831E41E4C}" type="sibTrans" cxnId="{6BBB212D-80EB-DF49-9F7B-111C79B2FB77}">
      <dgm:prSet/>
      <dgm:spPr/>
      <dgm:t>
        <a:bodyPr/>
        <a:lstStyle/>
        <a:p>
          <a:endParaRPr lang="de-DE"/>
        </a:p>
      </dgm:t>
    </dgm:pt>
    <dgm:pt modelId="{E81B8D7E-3719-8F4D-9760-F849B50106A6}">
      <dgm:prSet phldrT="[Text]"/>
      <dgm:spPr/>
      <dgm:t>
        <a:bodyPr/>
        <a:lstStyle/>
        <a:p>
          <a:r>
            <a:rPr lang="de-DE" dirty="0"/>
            <a:t>Digitales Lernen</a:t>
          </a:r>
        </a:p>
      </dgm:t>
    </dgm:pt>
    <dgm:pt modelId="{321D39AF-E767-2441-8DC6-D249671582C4}" type="parTrans" cxnId="{5507E262-2926-AF45-936F-3DCC826765DE}">
      <dgm:prSet/>
      <dgm:spPr/>
      <dgm:t>
        <a:bodyPr/>
        <a:lstStyle/>
        <a:p>
          <a:endParaRPr lang="de-DE"/>
        </a:p>
      </dgm:t>
    </dgm:pt>
    <dgm:pt modelId="{3284F1D4-0ADF-4B4B-B29F-D492B1CCDB8D}" type="sibTrans" cxnId="{5507E262-2926-AF45-936F-3DCC826765DE}">
      <dgm:prSet/>
      <dgm:spPr/>
      <dgm:t>
        <a:bodyPr/>
        <a:lstStyle/>
        <a:p>
          <a:endParaRPr lang="de-DE"/>
        </a:p>
      </dgm:t>
    </dgm:pt>
    <dgm:pt modelId="{3B8F5252-EDA1-6141-8F34-A6DAA9F4BFDB}">
      <dgm:prSet phldrT="[Text]"/>
      <dgm:spPr/>
      <dgm:t>
        <a:bodyPr/>
        <a:lstStyle/>
        <a:p>
          <a:r>
            <a:rPr lang="de-DE" dirty="0"/>
            <a:t>Das iPad</a:t>
          </a:r>
        </a:p>
      </dgm:t>
    </dgm:pt>
    <dgm:pt modelId="{14900685-EAAB-874F-98B1-DABB43B48A4F}" type="parTrans" cxnId="{23A7CF83-F737-7F4B-BB6B-31A823134555}">
      <dgm:prSet/>
      <dgm:spPr/>
      <dgm:t>
        <a:bodyPr/>
        <a:lstStyle/>
        <a:p>
          <a:endParaRPr lang="de-DE"/>
        </a:p>
      </dgm:t>
    </dgm:pt>
    <dgm:pt modelId="{C7A22DE3-BC8D-F14A-962D-1830AF6BFF3A}" type="sibTrans" cxnId="{23A7CF83-F737-7F4B-BB6B-31A823134555}">
      <dgm:prSet/>
      <dgm:spPr/>
      <dgm:t>
        <a:bodyPr/>
        <a:lstStyle/>
        <a:p>
          <a:endParaRPr lang="de-DE"/>
        </a:p>
      </dgm:t>
    </dgm:pt>
    <dgm:pt modelId="{DE1E70A2-A3D9-8E4C-97B3-5FB60E9C6D2B}">
      <dgm:prSet phldrT="[Text]"/>
      <dgm:spPr/>
      <dgm:t>
        <a:bodyPr/>
        <a:lstStyle/>
        <a:p>
          <a:r>
            <a:rPr lang="de-DE" dirty="0"/>
            <a:t>Unterrichts-ideen</a:t>
          </a:r>
        </a:p>
      </dgm:t>
    </dgm:pt>
    <dgm:pt modelId="{E8A220A0-88DC-CE4F-A9D2-DB882CCFCF00}" type="parTrans" cxnId="{F929FB3E-3E41-684C-8A79-B45A433555C9}">
      <dgm:prSet/>
      <dgm:spPr/>
      <dgm:t>
        <a:bodyPr/>
        <a:lstStyle/>
        <a:p>
          <a:endParaRPr lang="de-DE"/>
        </a:p>
      </dgm:t>
    </dgm:pt>
    <dgm:pt modelId="{AF34F79B-58F3-D446-9BAE-0EAB1A2CF83B}" type="sibTrans" cxnId="{F929FB3E-3E41-684C-8A79-B45A433555C9}">
      <dgm:prSet/>
      <dgm:spPr/>
      <dgm:t>
        <a:bodyPr/>
        <a:lstStyle/>
        <a:p>
          <a:endParaRPr lang="de-DE"/>
        </a:p>
      </dgm:t>
    </dgm:pt>
    <dgm:pt modelId="{AD36F83A-4146-8841-AD8D-9F95122FC18B}">
      <dgm:prSet phldrT="[Text]"/>
      <dgm:spPr/>
      <dgm:t>
        <a:bodyPr/>
        <a:lstStyle/>
        <a:p>
          <a:r>
            <a:rPr lang="de-DE" dirty="0"/>
            <a:t>Lehrer-zimmer</a:t>
          </a:r>
        </a:p>
      </dgm:t>
    </dgm:pt>
    <dgm:pt modelId="{2411930A-BC38-B345-BDA4-1FE70441F471}" type="parTrans" cxnId="{9B8BDA0B-2656-5A45-8F31-93C0C70C27C1}">
      <dgm:prSet/>
      <dgm:spPr/>
      <dgm:t>
        <a:bodyPr/>
        <a:lstStyle/>
        <a:p>
          <a:endParaRPr lang="de-DE"/>
        </a:p>
      </dgm:t>
    </dgm:pt>
    <dgm:pt modelId="{18429263-FFF6-E34E-9A0D-67279A33B28B}" type="sibTrans" cxnId="{9B8BDA0B-2656-5A45-8F31-93C0C70C27C1}">
      <dgm:prSet/>
      <dgm:spPr/>
      <dgm:t>
        <a:bodyPr/>
        <a:lstStyle/>
        <a:p>
          <a:endParaRPr lang="de-DE"/>
        </a:p>
      </dgm:t>
    </dgm:pt>
    <dgm:pt modelId="{BC0E8EFC-7B99-5346-97B5-3E439DBEF728}">
      <dgm:prSet phldrT="[Text]"/>
      <dgm:spPr/>
      <dgm:t>
        <a:bodyPr/>
        <a:lstStyle/>
        <a:p>
          <a:r>
            <a:rPr lang="de-DE" dirty="0"/>
            <a:t>Lehrer-zimmer</a:t>
          </a:r>
        </a:p>
      </dgm:t>
    </dgm:pt>
    <dgm:pt modelId="{263D9C40-987C-054A-B3B9-13EC4CDA9C27}" type="parTrans" cxnId="{E70F819B-E069-0C42-877A-3CF534E6870E}">
      <dgm:prSet/>
      <dgm:spPr/>
      <dgm:t>
        <a:bodyPr/>
        <a:lstStyle/>
        <a:p>
          <a:endParaRPr lang="de-DE"/>
        </a:p>
      </dgm:t>
    </dgm:pt>
    <dgm:pt modelId="{6CABBA0D-DE49-A74F-9E37-9901237FEA96}" type="sibTrans" cxnId="{E70F819B-E069-0C42-877A-3CF534E6870E}">
      <dgm:prSet/>
      <dgm:spPr/>
      <dgm:t>
        <a:bodyPr/>
        <a:lstStyle/>
        <a:p>
          <a:endParaRPr lang="de-DE"/>
        </a:p>
      </dgm:t>
    </dgm:pt>
    <dgm:pt modelId="{A7A458B4-E3D4-2E45-9CCA-ECA3DA7DF359}">
      <dgm:prSet phldrT="[Text]"/>
      <dgm:spPr/>
      <dgm:t>
        <a:bodyPr/>
        <a:lstStyle/>
        <a:p>
          <a:r>
            <a:rPr lang="de-DE" dirty="0"/>
            <a:t>Kursbereich</a:t>
          </a:r>
        </a:p>
      </dgm:t>
    </dgm:pt>
    <dgm:pt modelId="{2FC9B1F7-0CE5-214D-A33B-494041A95FBB}" type="parTrans" cxnId="{09A51B36-A83E-C54C-887E-AA8565FB7891}">
      <dgm:prSet/>
      <dgm:spPr/>
      <dgm:t>
        <a:bodyPr/>
        <a:lstStyle/>
        <a:p>
          <a:endParaRPr lang="de-DE"/>
        </a:p>
      </dgm:t>
    </dgm:pt>
    <dgm:pt modelId="{CEB89D03-7132-2047-974A-E558D9B99E73}" type="sibTrans" cxnId="{09A51B36-A83E-C54C-887E-AA8565FB7891}">
      <dgm:prSet/>
      <dgm:spPr/>
      <dgm:t>
        <a:bodyPr/>
        <a:lstStyle/>
        <a:p>
          <a:endParaRPr lang="de-DE"/>
        </a:p>
      </dgm:t>
    </dgm:pt>
    <dgm:pt modelId="{779B021B-E308-174C-9CD6-5A21A8F79EE7}">
      <dgm:prSet phldrT="[Text]"/>
      <dgm:spPr/>
      <dgm:t>
        <a:bodyPr/>
        <a:lstStyle/>
        <a:p>
          <a:r>
            <a:rPr lang="de-DE" dirty="0"/>
            <a:t>Unterkurs-bereich</a:t>
          </a:r>
        </a:p>
      </dgm:t>
    </dgm:pt>
    <dgm:pt modelId="{A7971557-E699-7F45-83E7-B9A70EFBDF05}" type="parTrans" cxnId="{0D1B1D70-F8BE-C646-AD79-D678F0DF570E}">
      <dgm:prSet/>
      <dgm:spPr/>
      <dgm:t>
        <a:bodyPr/>
        <a:lstStyle/>
        <a:p>
          <a:endParaRPr lang="de-DE"/>
        </a:p>
      </dgm:t>
    </dgm:pt>
    <dgm:pt modelId="{790E5627-EA50-7E4F-A08F-80D93CE1A3F1}" type="sibTrans" cxnId="{0D1B1D70-F8BE-C646-AD79-D678F0DF570E}">
      <dgm:prSet/>
      <dgm:spPr/>
      <dgm:t>
        <a:bodyPr/>
        <a:lstStyle/>
        <a:p>
          <a:endParaRPr lang="de-DE"/>
        </a:p>
      </dgm:t>
    </dgm:pt>
    <dgm:pt modelId="{96B07C68-B5C1-D04A-B697-F34295F5CD48}">
      <dgm:prSet phldrT="[Text]"/>
      <dgm:spPr/>
      <dgm:t>
        <a:bodyPr/>
        <a:lstStyle/>
        <a:p>
          <a:r>
            <a:rPr lang="de-DE" dirty="0"/>
            <a:t>Kurse</a:t>
          </a:r>
        </a:p>
      </dgm:t>
    </dgm:pt>
    <dgm:pt modelId="{97277478-1B68-2D46-8D08-7053CF85CFEA}" type="parTrans" cxnId="{9A10583D-BAB0-9947-9714-476026621BF7}">
      <dgm:prSet/>
      <dgm:spPr/>
      <dgm:t>
        <a:bodyPr/>
        <a:lstStyle/>
        <a:p>
          <a:endParaRPr lang="de-DE"/>
        </a:p>
      </dgm:t>
    </dgm:pt>
    <dgm:pt modelId="{5AF8EA1D-60A5-214C-B91A-D636DA79BBFA}" type="sibTrans" cxnId="{9A10583D-BAB0-9947-9714-476026621BF7}">
      <dgm:prSet/>
      <dgm:spPr/>
      <dgm:t>
        <a:bodyPr/>
        <a:lstStyle/>
        <a:p>
          <a:endParaRPr lang="de-DE"/>
        </a:p>
      </dgm:t>
    </dgm:pt>
    <dgm:pt modelId="{06501713-305B-9A45-81A1-A906AD573736}" type="pres">
      <dgm:prSet presAssocID="{AE433BE9-1212-E841-9D0C-67DD19036FE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4DBA17-4E9B-6648-85DE-DCEE4B7CDABA}" type="pres">
      <dgm:prSet presAssocID="{AE433BE9-1212-E841-9D0C-67DD19036FEB}" presName="hierFlow" presStyleCnt="0"/>
      <dgm:spPr/>
    </dgm:pt>
    <dgm:pt modelId="{5322DA77-3DDA-E843-804F-23EBDA1CC28E}" type="pres">
      <dgm:prSet presAssocID="{AE433BE9-1212-E841-9D0C-67DD19036FEB}" presName="firstBuf" presStyleCnt="0"/>
      <dgm:spPr/>
    </dgm:pt>
    <dgm:pt modelId="{F76F2E08-00FA-BF4A-9ABE-3F2DEA63E05C}" type="pres">
      <dgm:prSet presAssocID="{AE433BE9-1212-E841-9D0C-67DD19036FE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7FA0E3B-E6C8-B544-8FAA-E70A2A2E1CC6}" type="pres">
      <dgm:prSet presAssocID="{F0D8412A-D132-704B-AD79-5E5F7CE6678D}" presName="Name17" presStyleCnt="0"/>
      <dgm:spPr/>
    </dgm:pt>
    <dgm:pt modelId="{E394804F-EFF0-074E-953B-6247368AEDF3}" type="pres">
      <dgm:prSet presAssocID="{F0D8412A-D132-704B-AD79-5E5F7CE6678D}" presName="level1Shape" presStyleLbl="node0" presStyleIdx="0" presStyleCnt="1">
        <dgm:presLayoutVars>
          <dgm:chPref val="3"/>
        </dgm:presLayoutVars>
      </dgm:prSet>
      <dgm:spPr/>
    </dgm:pt>
    <dgm:pt modelId="{C373ADD4-68D1-7A4D-A9A7-09B0F952A4F5}" type="pres">
      <dgm:prSet presAssocID="{F0D8412A-D132-704B-AD79-5E5F7CE6678D}" presName="hierChild2" presStyleCnt="0"/>
      <dgm:spPr/>
    </dgm:pt>
    <dgm:pt modelId="{B1C2FBFC-BC2E-8346-AA96-77156BE9AEBB}" type="pres">
      <dgm:prSet presAssocID="{321D39AF-E767-2441-8DC6-D249671582C4}" presName="Name25" presStyleLbl="parChTrans1D2" presStyleIdx="0" presStyleCnt="2"/>
      <dgm:spPr/>
    </dgm:pt>
    <dgm:pt modelId="{D24320FC-4473-5D4D-BF26-91EBEDFB52D4}" type="pres">
      <dgm:prSet presAssocID="{321D39AF-E767-2441-8DC6-D249671582C4}" presName="connTx" presStyleLbl="parChTrans1D2" presStyleIdx="0" presStyleCnt="2"/>
      <dgm:spPr/>
    </dgm:pt>
    <dgm:pt modelId="{4A6FF270-2EEC-B642-8685-320FAA81C4C3}" type="pres">
      <dgm:prSet presAssocID="{E81B8D7E-3719-8F4D-9760-F849B50106A6}" presName="Name30" presStyleCnt="0"/>
      <dgm:spPr/>
    </dgm:pt>
    <dgm:pt modelId="{60D14FE2-8DDB-9442-8041-022207B97CA6}" type="pres">
      <dgm:prSet presAssocID="{E81B8D7E-3719-8F4D-9760-F849B50106A6}" presName="level2Shape" presStyleLbl="node2" presStyleIdx="0" presStyleCnt="2" custLinFactNeighborX="-878"/>
      <dgm:spPr/>
    </dgm:pt>
    <dgm:pt modelId="{6D0071F2-BC0F-7849-8FE6-0349DAC5F429}" type="pres">
      <dgm:prSet presAssocID="{E81B8D7E-3719-8F4D-9760-F849B50106A6}" presName="hierChild3" presStyleCnt="0"/>
      <dgm:spPr/>
    </dgm:pt>
    <dgm:pt modelId="{4EE030AD-8012-5042-9895-5160F869E7D8}" type="pres">
      <dgm:prSet presAssocID="{14900685-EAAB-874F-98B1-DABB43B48A4F}" presName="Name25" presStyleLbl="parChTrans1D3" presStyleIdx="0" presStyleCnt="3"/>
      <dgm:spPr/>
    </dgm:pt>
    <dgm:pt modelId="{7E091D21-2EAE-5E40-AFA9-321384493972}" type="pres">
      <dgm:prSet presAssocID="{14900685-EAAB-874F-98B1-DABB43B48A4F}" presName="connTx" presStyleLbl="parChTrans1D3" presStyleIdx="0" presStyleCnt="3"/>
      <dgm:spPr/>
    </dgm:pt>
    <dgm:pt modelId="{3B306A76-5E86-A14F-BF59-AB0717634C72}" type="pres">
      <dgm:prSet presAssocID="{3B8F5252-EDA1-6141-8F34-A6DAA9F4BFDB}" presName="Name30" presStyleCnt="0"/>
      <dgm:spPr/>
    </dgm:pt>
    <dgm:pt modelId="{5C67F6D2-F613-9243-B956-286A01CA3751}" type="pres">
      <dgm:prSet presAssocID="{3B8F5252-EDA1-6141-8F34-A6DAA9F4BFDB}" presName="level2Shape" presStyleLbl="node3" presStyleIdx="0" presStyleCnt="3"/>
      <dgm:spPr/>
    </dgm:pt>
    <dgm:pt modelId="{806F7C87-69F9-F94F-A197-6C3F6264B35B}" type="pres">
      <dgm:prSet presAssocID="{3B8F5252-EDA1-6141-8F34-A6DAA9F4BFDB}" presName="hierChild3" presStyleCnt="0"/>
      <dgm:spPr/>
    </dgm:pt>
    <dgm:pt modelId="{5C2ECD31-087C-E941-B9CB-1BFDCD300DA7}" type="pres">
      <dgm:prSet presAssocID="{E8A220A0-88DC-CE4F-A9D2-DB882CCFCF00}" presName="Name25" presStyleLbl="parChTrans1D3" presStyleIdx="1" presStyleCnt="3"/>
      <dgm:spPr/>
    </dgm:pt>
    <dgm:pt modelId="{0C592F55-A6DD-0847-BB61-A53D2753BB7B}" type="pres">
      <dgm:prSet presAssocID="{E8A220A0-88DC-CE4F-A9D2-DB882CCFCF00}" presName="connTx" presStyleLbl="parChTrans1D3" presStyleIdx="1" presStyleCnt="3"/>
      <dgm:spPr/>
    </dgm:pt>
    <dgm:pt modelId="{EA5812C8-39E2-2C4E-AEAA-482070D518CC}" type="pres">
      <dgm:prSet presAssocID="{DE1E70A2-A3D9-8E4C-97B3-5FB60E9C6D2B}" presName="Name30" presStyleCnt="0"/>
      <dgm:spPr/>
    </dgm:pt>
    <dgm:pt modelId="{2B1E9F6B-D5DB-EB4B-9D9A-53C64C033CF5}" type="pres">
      <dgm:prSet presAssocID="{DE1E70A2-A3D9-8E4C-97B3-5FB60E9C6D2B}" presName="level2Shape" presStyleLbl="node3" presStyleIdx="1" presStyleCnt="3"/>
      <dgm:spPr/>
    </dgm:pt>
    <dgm:pt modelId="{BB021F5C-8B2A-F64F-B580-6ECCB89947E0}" type="pres">
      <dgm:prSet presAssocID="{DE1E70A2-A3D9-8E4C-97B3-5FB60E9C6D2B}" presName="hierChild3" presStyleCnt="0"/>
      <dgm:spPr/>
    </dgm:pt>
    <dgm:pt modelId="{30539138-F43C-054D-A862-D21EBE06250B}" type="pres">
      <dgm:prSet presAssocID="{2411930A-BC38-B345-BDA4-1FE70441F471}" presName="Name25" presStyleLbl="parChTrans1D2" presStyleIdx="1" presStyleCnt="2"/>
      <dgm:spPr/>
    </dgm:pt>
    <dgm:pt modelId="{83BAA88D-5C3C-3745-9C18-18D64A788F41}" type="pres">
      <dgm:prSet presAssocID="{2411930A-BC38-B345-BDA4-1FE70441F471}" presName="connTx" presStyleLbl="parChTrans1D2" presStyleIdx="1" presStyleCnt="2"/>
      <dgm:spPr/>
    </dgm:pt>
    <dgm:pt modelId="{74F0D865-6A69-664B-9C5F-6B1963F387DB}" type="pres">
      <dgm:prSet presAssocID="{AD36F83A-4146-8841-AD8D-9F95122FC18B}" presName="Name30" presStyleCnt="0"/>
      <dgm:spPr/>
    </dgm:pt>
    <dgm:pt modelId="{B4AAD44D-73D4-4B48-B6E1-16410D851116}" type="pres">
      <dgm:prSet presAssocID="{AD36F83A-4146-8841-AD8D-9F95122FC18B}" presName="level2Shape" presStyleLbl="node2" presStyleIdx="1" presStyleCnt="2"/>
      <dgm:spPr/>
    </dgm:pt>
    <dgm:pt modelId="{60FF921A-4A17-B845-B466-91477B75CF4B}" type="pres">
      <dgm:prSet presAssocID="{AD36F83A-4146-8841-AD8D-9F95122FC18B}" presName="hierChild3" presStyleCnt="0"/>
      <dgm:spPr/>
    </dgm:pt>
    <dgm:pt modelId="{C67F9179-2165-6F47-B59E-7BFD5B2DED82}" type="pres">
      <dgm:prSet presAssocID="{263D9C40-987C-054A-B3B9-13EC4CDA9C27}" presName="Name25" presStyleLbl="parChTrans1D3" presStyleIdx="2" presStyleCnt="3"/>
      <dgm:spPr/>
    </dgm:pt>
    <dgm:pt modelId="{622BCF21-FA79-6B43-9339-188DD44E6F4C}" type="pres">
      <dgm:prSet presAssocID="{263D9C40-987C-054A-B3B9-13EC4CDA9C27}" presName="connTx" presStyleLbl="parChTrans1D3" presStyleIdx="2" presStyleCnt="3"/>
      <dgm:spPr/>
    </dgm:pt>
    <dgm:pt modelId="{27438ADB-0783-9B4F-8AA6-7262EA08A1F9}" type="pres">
      <dgm:prSet presAssocID="{BC0E8EFC-7B99-5346-97B5-3E439DBEF728}" presName="Name30" presStyleCnt="0"/>
      <dgm:spPr/>
    </dgm:pt>
    <dgm:pt modelId="{23DB5787-D1FE-564C-933E-6EE7CCF08F4D}" type="pres">
      <dgm:prSet presAssocID="{BC0E8EFC-7B99-5346-97B5-3E439DBEF728}" presName="level2Shape" presStyleLbl="node3" presStyleIdx="2" presStyleCnt="3"/>
      <dgm:spPr/>
    </dgm:pt>
    <dgm:pt modelId="{390E4F71-1E37-6D4B-9132-9F2EC73FDEF2}" type="pres">
      <dgm:prSet presAssocID="{BC0E8EFC-7B99-5346-97B5-3E439DBEF728}" presName="hierChild3" presStyleCnt="0"/>
      <dgm:spPr/>
    </dgm:pt>
    <dgm:pt modelId="{19004900-FACB-1047-BB1A-744A48F2390F}" type="pres">
      <dgm:prSet presAssocID="{AE433BE9-1212-E841-9D0C-67DD19036FEB}" presName="bgShapesFlow" presStyleCnt="0"/>
      <dgm:spPr/>
    </dgm:pt>
    <dgm:pt modelId="{C46149DD-8636-B74A-8B75-176E610FE897}" type="pres">
      <dgm:prSet presAssocID="{A7A458B4-E3D4-2E45-9CCA-ECA3DA7DF359}" presName="rectComp" presStyleCnt="0"/>
      <dgm:spPr/>
    </dgm:pt>
    <dgm:pt modelId="{F5404F8D-8CF1-984B-9236-1E52875047CA}" type="pres">
      <dgm:prSet presAssocID="{A7A458B4-E3D4-2E45-9CCA-ECA3DA7DF359}" presName="bgRect" presStyleLbl="bgShp" presStyleIdx="0" presStyleCnt="3"/>
      <dgm:spPr/>
    </dgm:pt>
    <dgm:pt modelId="{11C346BE-AFF4-F146-9990-E0268DE900AC}" type="pres">
      <dgm:prSet presAssocID="{A7A458B4-E3D4-2E45-9CCA-ECA3DA7DF359}" presName="bgRectTx" presStyleLbl="bgShp" presStyleIdx="0" presStyleCnt="3">
        <dgm:presLayoutVars>
          <dgm:bulletEnabled val="1"/>
        </dgm:presLayoutVars>
      </dgm:prSet>
      <dgm:spPr/>
    </dgm:pt>
    <dgm:pt modelId="{E903B8A6-E73A-884E-AF16-859CBB9BF994}" type="pres">
      <dgm:prSet presAssocID="{A7A458B4-E3D4-2E45-9CCA-ECA3DA7DF359}" presName="spComp" presStyleCnt="0"/>
      <dgm:spPr/>
    </dgm:pt>
    <dgm:pt modelId="{D01FB176-2AD2-FE4C-8654-3917FDCDEB9F}" type="pres">
      <dgm:prSet presAssocID="{A7A458B4-E3D4-2E45-9CCA-ECA3DA7DF359}" presName="hSp" presStyleCnt="0"/>
      <dgm:spPr/>
    </dgm:pt>
    <dgm:pt modelId="{1784FB5B-8FB5-C943-B78F-09300A699956}" type="pres">
      <dgm:prSet presAssocID="{779B021B-E308-174C-9CD6-5A21A8F79EE7}" presName="rectComp" presStyleCnt="0"/>
      <dgm:spPr/>
    </dgm:pt>
    <dgm:pt modelId="{EEE538D5-C94F-8345-B83D-F4132385999E}" type="pres">
      <dgm:prSet presAssocID="{779B021B-E308-174C-9CD6-5A21A8F79EE7}" presName="bgRect" presStyleLbl="bgShp" presStyleIdx="1" presStyleCnt="3"/>
      <dgm:spPr/>
    </dgm:pt>
    <dgm:pt modelId="{FC1CE7E9-7CC5-0F43-827D-98A0083F0895}" type="pres">
      <dgm:prSet presAssocID="{779B021B-E308-174C-9CD6-5A21A8F79EE7}" presName="bgRectTx" presStyleLbl="bgShp" presStyleIdx="1" presStyleCnt="3">
        <dgm:presLayoutVars>
          <dgm:bulletEnabled val="1"/>
        </dgm:presLayoutVars>
      </dgm:prSet>
      <dgm:spPr/>
    </dgm:pt>
    <dgm:pt modelId="{E9058134-00A4-1246-8C18-E561BBA754F2}" type="pres">
      <dgm:prSet presAssocID="{779B021B-E308-174C-9CD6-5A21A8F79EE7}" presName="spComp" presStyleCnt="0"/>
      <dgm:spPr/>
    </dgm:pt>
    <dgm:pt modelId="{00D7F1B2-B021-A244-82AD-CA4EC16CD135}" type="pres">
      <dgm:prSet presAssocID="{779B021B-E308-174C-9CD6-5A21A8F79EE7}" presName="hSp" presStyleCnt="0"/>
      <dgm:spPr/>
    </dgm:pt>
    <dgm:pt modelId="{73C86231-A250-3748-83E9-8D5451BA945A}" type="pres">
      <dgm:prSet presAssocID="{96B07C68-B5C1-D04A-B697-F34295F5CD48}" presName="rectComp" presStyleCnt="0"/>
      <dgm:spPr/>
    </dgm:pt>
    <dgm:pt modelId="{3F3AB31C-A332-5C41-91AB-74FD2277E212}" type="pres">
      <dgm:prSet presAssocID="{96B07C68-B5C1-D04A-B697-F34295F5CD48}" presName="bgRect" presStyleLbl="bgShp" presStyleIdx="2" presStyleCnt="3"/>
      <dgm:spPr/>
    </dgm:pt>
    <dgm:pt modelId="{8DB1CCE9-8B81-FA43-9188-B6501E266917}" type="pres">
      <dgm:prSet presAssocID="{96B07C68-B5C1-D04A-B697-F34295F5CD48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0C62808-93A1-E846-90FB-F38632A6B64F}" type="presOf" srcId="{779B021B-E308-174C-9CD6-5A21A8F79EE7}" destId="{FC1CE7E9-7CC5-0F43-827D-98A0083F0895}" srcOrd="1" destOrd="0" presId="urn:microsoft.com/office/officeart/2005/8/layout/hierarchy5"/>
    <dgm:cxn modelId="{9B8BDA0B-2656-5A45-8F31-93C0C70C27C1}" srcId="{F0D8412A-D132-704B-AD79-5E5F7CE6678D}" destId="{AD36F83A-4146-8841-AD8D-9F95122FC18B}" srcOrd="1" destOrd="0" parTransId="{2411930A-BC38-B345-BDA4-1FE70441F471}" sibTransId="{18429263-FFF6-E34E-9A0D-67279A33B28B}"/>
    <dgm:cxn modelId="{880E430C-9DE3-6347-BBC1-BDF6783DBEEC}" type="presOf" srcId="{263D9C40-987C-054A-B3B9-13EC4CDA9C27}" destId="{622BCF21-FA79-6B43-9339-188DD44E6F4C}" srcOrd="1" destOrd="0" presId="urn:microsoft.com/office/officeart/2005/8/layout/hierarchy5"/>
    <dgm:cxn modelId="{EDE2B217-BF92-824D-B2FC-74A93BB3020C}" type="presOf" srcId="{14900685-EAAB-874F-98B1-DABB43B48A4F}" destId="{4EE030AD-8012-5042-9895-5160F869E7D8}" srcOrd="0" destOrd="0" presId="urn:microsoft.com/office/officeart/2005/8/layout/hierarchy5"/>
    <dgm:cxn modelId="{BB65DC21-F9A4-B34E-BB21-77BC59EB4EB3}" type="presOf" srcId="{AD36F83A-4146-8841-AD8D-9F95122FC18B}" destId="{B4AAD44D-73D4-4B48-B6E1-16410D851116}" srcOrd="0" destOrd="0" presId="urn:microsoft.com/office/officeart/2005/8/layout/hierarchy5"/>
    <dgm:cxn modelId="{A69B4624-897E-3B4C-9F20-5DA2E20FB028}" type="presOf" srcId="{96B07C68-B5C1-D04A-B697-F34295F5CD48}" destId="{3F3AB31C-A332-5C41-91AB-74FD2277E212}" srcOrd="0" destOrd="0" presId="urn:microsoft.com/office/officeart/2005/8/layout/hierarchy5"/>
    <dgm:cxn modelId="{C0C39024-1841-0E4B-93E7-A94DF1CA02B5}" type="presOf" srcId="{F0D8412A-D132-704B-AD79-5E5F7CE6678D}" destId="{E394804F-EFF0-074E-953B-6247368AEDF3}" srcOrd="0" destOrd="0" presId="urn:microsoft.com/office/officeart/2005/8/layout/hierarchy5"/>
    <dgm:cxn modelId="{6BBB212D-80EB-DF49-9F7B-111C79B2FB77}" srcId="{AE433BE9-1212-E841-9D0C-67DD19036FEB}" destId="{F0D8412A-D132-704B-AD79-5E5F7CE6678D}" srcOrd="0" destOrd="0" parTransId="{F0C493FA-65B1-9048-8726-F8B6BF8B34D1}" sibTransId="{820B2B35-6F46-FA48-A5A7-F5F831E41E4C}"/>
    <dgm:cxn modelId="{09A51B36-A83E-C54C-887E-AA8565FB7891}" srcId="{AE433BE9-1212-E841-9D0C-67DD19036FEB}" destId="{A7A458B4-E3D4-2E45-9CCA-ECA3DA7DF359}" srcOrd="1" destOrd="0" parTransId="{2FC9B1F7-0CE5-214D-A33B-494041A95FBB}" sibTransId="{CEB89D03-7132-2047-974A-E558D9B99E73}"/>
    <dgm:cxn modelId="{E8DDEC3A-746B-7D4E-8BD8-B93733A15715}" type="presOf" srcId="{3B8F5252-EDA1-6141-8F34-A6DAA9F4BFDB}" destId="{5C67F6D2-F613-9243-B956-286A01CA3751}" srcOrd="0" destOrd="0" presId="urn:microsoft.com/office/officeart/2005/8/layout/hierarchy5"/>
    <dgm:cxn modelId="{FA1C663B-4A4C-B547-97CC-E5B4C4F4027D}" type="presOf" srcId="{A7A458B4-E3D4-2E45-9CCA-ECA3DA7DF359}" destId="{11C346BE-AFF4-F146-9990-E0268DE900AC}" srcOrd="1" destOrd="0" presId="urn:microsoft.com/office/officeart/2005/8/layout/hierarchy5"/>
    <dgm:cxn modelId="{9A10583D-BAB0-9947-9714-476026621BF7}" srcId="{AE433BE9-1212-E841-9D0C-67DD19036FEB}" destId="{96B07C68-B5C1-D04A-B697-F34295F5CD48}" srcOrd="3" destOrd="0" parTransId="{97277478-1B68-2D46-8D08-7053CF85CFEA}" sibTransId="{5AF8EA1D-60A5-214C-B91A-D636DA79BBFA}"/>
    <dgm:cxn modelId="{86229E3D-AA5F-684D-976C-718829B758F0}" type="presOf" srcId="{14900685-EAAB-874F-98B1-DABB43B48A4F}" destId="{7E091D21-2EAE-5E40-AFA9-321384493972}" srcOrd="1" destOrd="0" presId="urn:microsoft.com/office/officeart/2005/8/layout/hierarchy5"/>
    <dgm:cxn modelId="{F929FB3E-3E41-684C-8A79-B45A433555C9}" srcId="{E81B8D7E-3719-8F4D-9760-F849B50106A6}" destId="{DE1E70A2-A3D9-8E4C-97B3-5FB60E9C6D2B}" srcOrd="1" destOrd="0" parTransId="{E8A220A0-88DC-CE4F-A9D2-DB882CCFCF00}" sibTransId="{AF34F79B-58F3-D446-9BAE-0EAB1A2CF83B}"/>
    <dgm:cxn modelId="{10E81960-AC87-8D42-8A19-CAE5077F4318}" type="presOf" srcId="{DE1E70A2-A3D9-8E4C-97B3-5FB60E9C6D2B}" destId="{2B1E9F6B-D5DB-EB4B-9D9A-53C64C033CF5}" srcOrd="0" destOrd="0" presId="urn:microsoft.com/office/officeart/2005/8/layout/hierarchy5"/>
    <dgm:cxn modelId="{5507E262-2926-AF45-936F-3DCC826765DE}" srcId="{F0D8412A-D132-704B-AD79-5E5F7CE6678D}" destId="{E81B8D7E-3719-8F4D-9760-F849B50106A6}" srcOrd="0" destOrd="0" parTransId="{321D39AF-E767-2441-8DC6-D249671582C4}" sibTransId="{3284F1D4-0ADF-4B4B-B29F-D492B1CCDB8D}"/>
    <dgm:cxn modelId="{36086B63-07F9-B04B-9C24-78D3AFE72AA4}" type="presOf" srcId="{2411930A-BC38-B345-BDA4-1FE70441F471}" destId="{83BAA88D-5C3C-3745-9C18-18D64A788F41}" srcOrd="1" destOrd="0" presId="urn:microsoft.com/office/officeart/2005/8/layout/hierarchy5"/>
    <dgm:cxn modelId="{0D1B1D70-F8BE-C646-AD79-D678F0DF570E}" srcId="{AE433BE9-1212-E841-9D0C-67DD19036FEB}" destId="{779B021B-E308-174C-9CD6-5A21A8F79EE7}" srcOrd="2" destOrd="0" parTransId="{A7971557-E699-7F45-83E7-B9A70EFBDF05}" sibTransId="{790E5627-EA50-7E4F-A08F-80D93CE1A3F1}"/>
    <dgm:cxn modelId="{23A7CF83-F737-7F4B-BB6B-31A823134555}" srcId="{E81B8D7E-3719-8F4D-9760-F849B50106A6}" destId="{3B8F5252-EDA1-6141-8F34-A6DAA9F4BFDB}" srcOrd="0" destOrd="0" parTransId="{14900685-EAAB-874F-98B1-DABB43B48A4F}" sibTransId="{C7A22DE3-BC8D-F14A-962D-1830AF6BFF3A}"/>
    <dgm:cxn modelId="{A9B76986-E3DA-544C-BE70-D1CF1F7C20F7}" type="presOf" srcId="{779B021B-E308-174C-9CD6-5A21A8F79EE7}" destId="{EEE538D5-C94F-8345-B83D-F4132385999E}" srcOrd="0" destOrd="0" presId="urn:microsoft.com/office/officeart/2005/8/layout/hierarchy5"/>
    <dgm:cxn modelId="{20DBCB86-0BA8-B345-86D4-7D3CE3B8B09B}" type="presOf" srcId="{321D39AF-E767-2441-8DC6-D249671582C4}" destId="{D24320FC-4473-5D4D-BF26-91EBEDFB52D4}" srcOrd="1" destOrd="0" presId="urn:microsoft.com/office/officeart/2005/8/layout/hierarchy5"/>
    <dgm:cxn modelId="{AC56C598-8361-BF42-A3BA-75620B1858B1}" type="presOf" srcId="{A7A458B4-E3D4-2E45-9CCA-ECA3DA7DF359}" destId="{F5404F8D-8CF1-984B-9236-1E52875047CA}" srcOrd="0" destOrd="0" presId="urn:microsoft.com/office/officeart/2005/8/layout/hierarchy5"/>
    <dgm:cxn modelId="{E70F819B-E069-0C42-877A-3CF534E6870E}" srcId="{AD36F83A-4146-8841-AD8D-9F95122FC18B}" destId="{BC0E8EFC-7B99-5346-97B5-3E439DBEF728}" srcOrd="0" destOrd="0" parTransId="{263D9C40-987C-054A-B3B9-13EC4CDA9C27}" sibTransId="{6CABBA0D-DE49-A74F-9E37-9901237FEA96}"/>
    <dgm:cxn modelId="{E48D369C-4F21-1343-8E9A-AE7C83AB69C0}" type="presOf" srcId="{BC0E8EFC-7B99-5346-97B5-3E439DBEF728}" destId="{23DB5787-D1FE-564C-933E-6EE7CCF08F4D}" srcOrd="0" destOrd="0" presId="urn:microsoft.com/office/officeart/2005/8/layout/hierarchy5"/>
    <dgm:cxn modelId="{178CAF9C-FEE4-164A-A5D5-B9BEAC917D97}" type="presOf" srcId="{96B07C68-B5C1-D04A-B697-F34295F5CD48}" destId="{8DB1CCE9-8B81-FA43-9188-B6501E266917}" srcOrd="1" destOrd="0" presId="urn:microsoft.com/office/officeart/2005/8/layout/hierarchy5"/>
    <dgm:cxn modelId="{EDD29FA7-29C6-4842-8528-753D205B8550}" type="presOf" srcId="{E81B8D7E-3719-8F4D-9760-F849B50106A6}" destId="{60D14FE2-8DDB-9442-8041-022207B97CA6}" srcOrd="0" destOrd="0" presId="urn:microsoft.com/office/officeart/2005/8/layout/hierarchy5"/>
    <dgm:cxn modelId="{D139F4AC-3507-A44F-B35A-743A9631A084}" type="presOf" srcId="{E8A220A0-88DC-CE4F-A9D2-DB882CCFCF00}" destId="{5C2ECD31-087C-E941-B9CB-1BFDCD300DA7}" srcOrd="0" destOrd="0" presId="urn:microsoft.com/office/officeart/2005/8/layout/hierarchy5"/>
    <dgm:cxn modelId="{EAC4ADBD-E002-3243-9D5C-D152E2265E41}" type="presOf" srcId="{2411930A-BC38-B345-BDA4-1FE70441F471}" destId="{30539138-F43C-054D-A862-D21EBE06250B}" srcOrd="0" destOrd="0" presId="urn:microsoft.com/office/officeart/2005/8/layout/hierarchy5"/>
    <dgm:cxn modelId="{7A753CE4-3E75-4E45-8A37-D5C2BDB91B73}" type="presOf" srcId="{321D39AF-E767-2441-8DC6-D249671582C4}" destId="{B1C2FBFC-BC2E-8346-AA96-77156BE9AEBB}" srcOrd="0" destOrd="0" presId="urn:microsoft.com/office/officeart/2005/8/layout/hierarchy5"/>
    <dgm:cxn modelId="{AE6476E5-CE13-874E-9CF2-E4730AEAB000}" type="presOf" srcId="{263D9C40-987C-054A-B3B9-13EC4CDA9C27}" destId="{C67F9179-2165-6F47-B59E-7BFD5B2DED82}" srcOrd="0" destOrd="0" presId="urn:microsoft.com/office/officeart/2005/8/layout/hierarchy5"/>
    <dgm:cxn modelId="{E76544E6-8D1B-8948-A60D-C4A19A8969C0}" type="presOf" srcId="{E8A220A0-88DC-CE4F-A9D2-DB882CCFCF00}" destId="{0C592F55-A6DD-0847-BB61-A53D2753BB7B}" srcOrd="1" destOrd="0" presId="urn:microsoft.com/office/officeart/2005/8/layout/hierarchy5"/>
    <dgm:cxn modelId="{9C85DCFD-34AD-A347-9CD5-B78D7D1F8233}" type="presOf" srcId="{AE433BE9-1212-E841-9D0C-67DD19036FEB}" destId="{06501713-305B-9A45-81A1-A906AD573736}" srcOrd="0" destOrd="0" presId="urn:microsoft.com/office/officeart/2005/8/layout/hierarchy5"/>
    <dgm:cxn modelId="{08A6B225-8B0F-BA47-8A70-D600C0D215E6}" type="presParOf" srcId="{06501713-305B-9A45-81A1-A906AD573736}" destId="{A14DBA17-4E9B-6648-85DE-DCEE4B7CDABA}" srcOrd="0" destOrd="0" presId="urn:microsoft.com/office/officeart/2005/8/layout/hierarchy5"/>
    <dgm:cxn modelId="{7D286F93-0451-484A-9621-55396F4D3286}" type="presParOf" srcId="{A14DBA17-4E9B-6648-85DE-DCEE4B7CDABA}" destId="{5322DA77-3DDA-E843-804F-23EBDA1CC28E}" srcOrd="0" destOrd="0" presId="urn:microsoft.com/office/officeart/2005/8/layout/hierarchy5"/>
    <dgm:cxn modelId="{513560CA-6FF4-0345-969F-7011734FBDE3}" type="presParOf" srcId="{A14DBA17-4E9B-6648-85DE-DCEE4B7CDABA}" destId="{F76F2E08-00FA-BF4A-9ABE-3F2DEA63E05C}" srcOrd="1" destOrd="0" presId="urn:microsoft.com/office/officeart/2005/8/layout/hierarchy5"/>
    <dgm:cxn modelId="{DCD3F138-7FF6-0F47-AD6F-5A0B6C82A459}" type="presParOf" srcId="{F76F2E08-00FA-BF4A-9ABE-3F2DEA63E05C}" destId="{E7FA0E3B-E6C8-B544-8FAA-E70A2A2E1CC6}" srcOrd="0" destOrd="0" presId="urn:microsoft.com/office/officeart/2005/8/layout/hierarchy5"/>
    <dgm:cxn modelId="{008C99C0-73E2-F945-B006-F607670A2A9F}" type="presParOf" srcId="{E7FA0E3B-E6C8-B544-8FAA-E70A2A2E1CC6}" destId="{E394804F-EFF0-074E-953B-6247368AEDF3}" srcOrd="0" destOrd="0" presId="urn:microsoft.com/office/officeart/2005/8/layout/hierarchy5"/>
    <dgm:cxn modelId="{C05DD469-AE6D-BA4C-90FE-B988911894CB}" type="presParOf" srcId="{E7FA0E3B-E6C8-B544-8FAA-E70A2A2E1CC6}" destId="{C373ADD4-68D1-7A4D-A9A7-09B0F952A4F5}" srcOrd="1" destOrd="0" presId="urn:microsoft.com/office/officeart/2005/8/layout/hierarchy5"/>
    <dgm:cxn modelId="{DC17BDCF-B6D1-AD47-A32A-76398FD23B7E}" type="presParOf" srcId="{C373ADD4-68D1-7A4D-A9A7-09B0F952A4F5}" destId="{B1C2FBFC-BC2E-8346-AA96-77156BE9AEBB}" srcOrd="0" destOrd="0" presId="urn:microsoft.com/office/officeart/2005/8/layout/hierarchy5"/>
    <dgm:cxn modelId="{75FA0CD1-9122-0347-8143-9685191CC732}" type="presParOf" srcId="{B1C2FBFC-BC2E-8346-AA96-77156BE9AEBB}" destId="{D24320FC-4473-5D4D-BF26-91EBEDFB52D4}" srcOrd="0" destOrd="0" presId="urn:microsoft.com/office/officeart/2005/8/layout/hierarchy5"/>
    <dgm:cxn modelId="{CA7F8D4D-33DC-9A45-8A96-09B60F8F42AD}" type="presParOf" srcId="{C373ADD4-68D1-7A4D-A9A7-09B0F952A4F5}" destId="{4A6FF270-2EEC-B642-8685-320FAA81C4C3}" srcOrd="1" destOrd="0" presId="urn:microsoft.com/office/officeart/2005/8/layout/hierarchy5"/>
    <dgm:cxn modelId="{9A129CB8-0B40-1644-ADE2-B3A7361C1001}" type="presParOf" srcId="{4A6FF270-2EEC-B642-8685-320FAA81C4C3}" destId="{60D14FE2-8DDB-9442-8041-022207B97CA6}" srcOrd="0" destOrd="0" presId="urn:microsoft.com/office/officeart/2005/8/layout/hierarchy5"/>
    <dgm:cxn modelId="{D99D3A4A-607E-724B-B7B4-210672DAD1ED}" type="presParOf" srcId="{4A6FF270-2EEC-B642-8685-320FAA81C4C3}" destId="{6D0071F2-BC0F-7849-8FE6-0349DAC5F429}" srcOrd="1" destOrd="0" presId="urn:microsoft.com/office/officeart/2005/8/layout/hierarchy5"/>
    <dgm:cxn modelId="{3C64620F-81A0-DA47-88A1-2252EFEC9BBB}" type="presParOf" srcId="{6D0071F2-BC0F-7849-8FE6-0349DAC5F429}" destId="{4EE030AD-8012-5042-9895-5160F869E7D8}" srcOrd="0" destOrd="0" presId="urn:microsoft.com/office/officeart/2005/8/layout/hierarchy5"/>
    <dgm:cxn modelId="{C856C62D-CE17-574B-8C9F-DAFB1CD2D153}" type="presParOf" srcId="{4EE030AD-8012-5042-9895-5160F869E7D8}" destId="{7E091D21-2EAE-5E40-AFA9-321384493972}" srcOrd="0" destOrd="0" presId="urn:microsoft.com/office/officeart/2005/8/layout/hierarchy5"/>
    <dgm:cxn modelId="{EC10E3A3-9B76-2247-BA42-C2A11CCA94BB}" type="presParOf" srcId="{6D0071F2-BC0F-7849-8FE6-0349DAC5F429}" destId="{3B306A76-5E86-A14F-BF59-AB0717634C72}" srcOrd="1" destOrd="0" presId="urn:microsoft.com/office/officeart/2005/8/layout/hierarchy5"/>
    <dgm:cxn modelId="{E091B584-388A-CB46-A549-132037A7BC63}" type="presParOf" srcId="{3B306A76-5E86-A14F-BF59-AB0717634C72}" destId="{5C67F6D2-F613-9243-B956-286A01CA3751}" srcOrd="0" destOrd="0" presId="urn:microsoft.com/office/officeart/2005/8/layout/hierarchy5"/>
    <dgm:cxn modelId="{9D00212A-99DD-134E-8AA0-7705010E2317}" type="presParOf" srcId="{3B306A76-5E86-A14F-BF59-AB0717634C72}" destId="{806F7C87-69F9-F94F-A197-6C3F6264B35B}" srcOrd="1" destOrd="0" presId="urn:microsoft.com/office/officeart/2005/8/layout/hierarchy5"/>
    <dgm:cxn modelId="{209216AE-D978-EF4A-928C-C144E601B98C}" type="presParOf" srcId="{6D0071F2-BC0F-7849-8FE6-0349DAC5F429}" destId="{5C2ECD31-087C-E941-B9CB-1BFDCD300DA7}" srcOrd="2" destOrd="0" presId="urn:microsoft.com/office/officeart/2005/8/layout/hierarchy5"/>
    <dgm:cxn modelId="{B19F8CC6-361D-C242-BCE6-4F9A32A2A757}" type="presParOf" srcId="{5C2ECD31-087C-E941-B9CB-1BFDCD300DA7}" destId="{0C592F55-A6DD-0847-BB61-A53D2753BB7B}" srcOrd="0" destOrd="0" presId="urn:microsoft.com/office/officeart/2005/8/layout/hierarchy5"/>
    <dgm:cxn modelId="{364F4BE9-E38F-234B-9106-19EA15EDCFE7}" type="presParOf" srcId="{6D0071F2-BC0F-7849-8FE6-0349DAC5F429}" destId="{EA5812C8-39E2-2C4E-AEAA-482070D518CC}" srcOrd="3" destOrd="0" presId="urn:microsoft.com/office/officeart/2005/8/layout/hierarchy5"/>
    <dgm:cxn modelId="{A228DEAC-7C60-3247-9AA9-51517A785C7C}" type="presParOf" srcId="{EA5812C8-39E2-2C4E-AEAA-482070D518CC}" destId="{2B1E9F6B-D5DB-EB4B-9D9A-53C64C033CF5}" srcOrd="0" destOrd="0" presId="urn:microsoft.com/office/officeart/2005/8/layout/hierarchy5"/>
    <dgm:cxn modelId="{8C7E2459-4BC8-F542-9808-6597E0AEE0DC}" type="presParOf" srcId="{EA5812C8-39E2-2C4E-AEAA-482070D518CC}" destId="{BB021F5C-8B2A-F64F-B580-6ECCB89947E0}" srcOrd="1" destOrd="0" presId="urn:microsoft.com/office/officeart/2005/8/layout/hierarchy5"/>
    <dgm:cxn modelId="{C26AC672-17EF-D749-B2C4-4BF39F677C65}" type="presParOf" srcId="{C373ADD4-68D1-7A4D-A9A7-09B0F952A4F5}" destId="{30539138-F43C-054D-A862-D21EBE06250B}" srcOrd="2" destOrd="0" presId="urn:microsoft.com/office/officeart/2005/8/layout/hierarchy5"/>
    <dgm:cxn modelId="{DEAF00BA-4752-844E-96D5-CF3E7E79636E}" type="presParOf" srcId="{30539138-F43C-054D-A862-D21EBE06250B}" destId="{83BAA88D-5C3C-3745-9C18-18D64A788F41}" srcOrd="0" destOrd="0" presId="urn:microsoft.com/office/officeart/2005/8/layout/hierarchy5"/>
    <dgm:cxn modelId="{11A11B67-D3AD-3B45-8BAA-46F4E7995E7B}" type="presParOf" srcId="{C373ADD4-68D1-7A4D-A9A7-09B0F952A4F5}" destId="{74F0D865-6A69-664B-9C5F-6B1963F387DB}" srcOrd="3" destOrd="0" presId="urn:microsoft.com/office/officeart/2005/8/layout/hierarchy5"/>
    <dgm:cxn modelId="{E66C68E1-6C75-3545-9F04-19DE98F8693D}" type="presParOf" srcId="{74F0D865-6A69-664B-9C5F-6B1963F387DB}" destId="{B4AAD44D-73D4-4B48-B6E1-16410D851116}" srcOrd="0" destOrd="0" presId="urn:microsoft.com/office/officeart/2005/8/layout/hierarchy5"/>
    <dgm:cxn modelId="{4E5E6C99-F1F5-7642-93BE-737516466791}" type="presParOf" srcId="{74F0D865-6A69-664B-9C5F-6B1963F387DB}" destId="{60FF921A-4A17-B845-B466-91477B75CF4B}" srcOrd="1" destOrd="0" presId="urn:microsoft.com/office/officeart/2005/8/layout/hierarchy5"/>
    <dgm:cxn modelId="{28E2EA77-63A0-FD40-9F4D-8DE5CDD212BC}" type="presParOf" srcId="{60FF921A-4A17-B845-B466-91477B75CF4B}" destId="{C67F9179-2165-6F47-B59E-7BFD5B2DED82}" srcOrd="0" destOrd="0" presId="urn:microsoft.com/office/officeart/2005/8/layout/hierarchy5"/>
    <dgm:cxn modelId="{F3F31F6E-C39D-E044-96E0-C57369DDECF3}" type="presParOf" srcId="{C67F9179-2165-6F47-B59E-7BFD5B2DED82}" destId="{622BCF21-FA79-6B43-9339-188DD44E6F4C}" srcOrd="0" destOrd="0" presId="urn:microsoft.com/office/officeart/2005/8/layout/hierarchy5"/>
    <dgm:cxn modelId="{54EC5CAF-4EC4-5549-AE82-53B30CFE9152}" type="presParOf" srcId="{60FF921A-4A17-B845-B466-91477B75CF4B}" destId="{27438ADB-0783-9B4F-8AA6-7262EA08A1F9}" srcOrd="1" destOrd="0" presId="urn:microsoft.com/office/officeart/2005/8/layout/hierarchy5"/>
    <dgm:cxn modelId="{3EF0584D-4CDC-6142-9883-57D0DF0A2C3F}" type="presParOf" srcId="{27438ADB-0783-9B4F-8AA6-7262EA08A1F9}" destId="{23DB5787-D1FE-564C-933E-6EE7CCF08F4D}" srcOrd="0" destOrd="0" presId="urn:microsoft.com/office/officeart/2005/8/layout/hierarchy5"/>
    <dgm:cxn modelId="{2424AC56-8A59-A94F-880B-AB791B968FDD}" type="presParOf" srcId="{27438ADB-0783-9B4F-8AA6-7262EA08A1F9}" destId="{390E4F71-1E37-6D4B-9132-9F2EC73FDEF2}" srcOrd="1" destOrd="0" presId="urn:microsoft.com/office/officeart/2005/8/layout/hierarchy5"/>
    <dgm:cxn modelId="{18605B5E-A655-4149-BA11-69DE82C67893}" type="presParOf" srcId="{06501713-305B-9A45-81A1-A906AD573736}" destId="{19004900-FACB-1047-BB1A-744A48F2390F}" srcOrd="1" destOrd="0" presId="urn:microsoft.com/office/officeart/2005/8/layout/hierarchy5"/>
    <dgm:cxn modelId="{8717DE7C-0899-E64D-BBF7-9782F9C49195}" type="presParOf" srcId="{19004900-FACB-1047-BB1A-744A48F2390F}" destId="{C46149DD-8636-B74A-8B75-176E610FE897}" srcOrd="0" destOrd="0" presId="urn:microsoft.com/office/officeart/2005/8/layout/hierarchy5"/>
    <dgm:cxn modelId="{ED19199F-3191-B940-AD3C-9F50992B17BE}" type="presParOf" srcId="{C46149DD-8636-B74A-8B75-176E610FE897}" destId="{F5404F8D-8CF1-984B-9236-1E52875047CA}" srcOrd="0" destOrd="0" presId="urn:microsoft.com/office/officeart/2005/8/layout/hierarchy5"/>
    <dgm:cxn modelId="{729D42E8-C081-674E-B13D-F083C8A62BB7}" type="presParOf" srcId="{C46149DD-8636-B74A-8B75-176E610FE897}" destId="{11C346BE-AFF4-F146-9990-E0268DE900AC}" srcOrd="1" destOrd="0" presId="urn:microsoft.com/office/officeart/2005/8/layout/hierarchy5"/>
    <dgm:cxn modelId="{E52B2E97-1847-734C-850F-DB5E7196AE50}" type="presParOf" srcId="{19004900-FACB-1047-BB1A-744A48F2390F}" destId="{E903B8A6-E73A-884E-AF16-859CBB9BF994}" srcOrd="1" destOrd="0" presId="urn:microsoft.com/office/officeart/2005/8/layout/hierarchy5"/>
    <dgm:cxn modelId="{F121BF33-FD67-1D4C-BE21-900AC84CBA9C}" type="presParOf" srcId="{E903B8A6-E73A-884E-AF16-859CBB9BF994}" destId="{D01FB176-2AD2-FE4C-8654-3917FDCDEB9F}" srcOrd="0" destOrd="0" presId="urn:microsoft.com/office/officeart/2005/8/layout/hierarchy5"/>
    <dgm:cxn modelId="{DA13438A-37FE-8B4C-908F-89A2A7FB4608}" type="presParOf" srcId="{19004900-FACB-1047-BB1A-744A48F2390F}" destId="{1784FB5B-8FB5-C943-B78F-09300A699956}" srcOrd="2" destOrd="0" presId="urn:microsoft.com/office/officeart/2005/8/layout/hierarchy5"/>
    <dgm:cxn modelId="{9F4F5ED3-49A8-8C4C-9FC3-62C96CC33CE7}" type="presParOf" srcId="{1784FB5B-8FB5-C943-B78F-09300A699956}" destId="{EEE538D5-C94F-8345-B83D-F4132385999E}" srcOrd="0" destOrd="0" presId="urn:microsoft.com/office/officeart/2005/8/layout/hierarchy5"/>
    <dgm:cxn modelId="{FF8AA45C-6381-9C4D-9055-119AAC5B4BF4}" type="presParOf" srcId="{1784FB5B-8FB5-C943-B78F-09300A699956}" destId="{FC1CE7E9-7CC5-0F43-827D-98A0083F0895}" srcOrd="1" destOrd="0" presId="urn:microsoft.com/office/officeart/2005/8/layout/hierarchy5"/>
    <dgm:cxn modelId="{E59A1878-734B-744C-8F48-C0A55FF3C22A}" type="presParOf" srcId="{19004900-FACB-1047-BB1A-744A48F2390F}" destId="{E9058134-00A4-1246-8C18-E561BBA754F2}" srcOrd="3" destOrd="0" presId="urn:microsoft.com/office/officeart/2005/8/layout/hierarchy5"/>
    <dgm:cxn modelId="{FB7DCEAB-E032-5B46-BE40-9049D7741A81}" type="presParOf" srcId="{E9058134-00A4-1246-8C18-E561BBA754F2}" destId="{00D7F1B2-B021-A244-82AD-CA4EC16CD135}" srcOrd="0" destOrd="0" presId="urn:microsoft.com/office/officeart/2005/8/layout/hierarchy5"/>
    <dgm:cxn modelId="{31EC14E4-4566-7F4A-B976-6794BF6E3552}" type="presParOf" srcId="{19004900-FACB-1047-BB1A-744A48F2390F}" destId="{73C86231-A250-3748-83E9-8D5451BA945A}" srcOrd="4" destOrd="0" presId="urn:microsoft.com/office/officeart/2005/8/layout/hierarchy5"/>
    <dgm:cxn modelId="{1DD3C9EA-F258-3440-B1EB-06F1DA74FE4E}" type="presParOf" srcId="{73C86231-A250-3748-83E9-8D5451BA945A}" destId="{3F3AB31C-A332-5C41-91AB-74FD2277E212}" srcOrd="0" destOrd="0" presId="urn:microsoft.com/office/officeart/2005/8/layout/hierarchy5"/>
    <dgm:cxn modelId="{0172CEED-F8F6-7C49-AFF1-DD9DC3DFC0A9}" type="presParOf" srcId="{73C86231-A250-3748-83E9-8D5451BA945A}" destId="{8DB1CCE9-8B81-FA43-9188-B6501E26691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FB40A-F7F6-7C49-A3D5-D5FA41C68969}">
      <dsp:nvSpPr>
        <dsp:cNvPr id="0" name=""/>
        <dsp:cNvSpPr/>
      </dsp:nvSpPr>
      <dsp:spPr>
        <a:xfrm>
          <a:off x="4564006" y="0"/>
          <a:ext cx="4095249" cy="46291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Kurse</a:t>
          </a:r>
        </a:p>
      </dsp:txBody>
      <dsp:txXfrm>
        <a:off x="4564006" y="0"/>
        <a:ext cx="4095249" cy="1388745"/>
      </dsp:txXfrm>
    </dsp:sp>
    <dsp:sp modelId="{4ACF6705-A540-964E-87C3-E58AA5FAA318}">
      <dsp:nvSpPr>
        <dsp:cNvPr id="0" name=""/>
        <dsp:cNvSpPr/>
      </dsp:nvSpPr>
      <dsp:spPr>
        <a:xfrm>
          <a:off x="2210348" y="0"/>
          <a:ext cx="1919057" cy="46291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Unterkursbereich</a:t>
          </a:r>
        </a:p>
      </dsp:txBody>
      <dsp:txXfrm>
        <a:off x="2210348" y="0"/>
        <a:ext cx="1919057" cy="1388745"/>
      </dsp:txXfrm>
    </dsp:sp>
    <dsp:sp modelId="{2F938465-48EF-5E4C-9FCF-FEFBB0E799FB}">
      <dsp:nvSpPr>
        <dsp:cNvPr id="0" name=""/>
        <dsp:cNvSpPr/>
      </dsp:nvSpPr>
      <dsp:spPr>
        <a:xfrm>
          <a:off x="-1030" y="0"/>
          <a:ext cx="1919057" cy="46291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Kursbereich</a:t>
          </a:r>
        </a:p>
      </dsp:txBody>
      <dsp:txXfrm>
        <a:off x="-1030" y="0"/>
        <a:ext cx="1919057" cy="1388745"/>
      </dsp:txXfrm>
    </dsp:sp>
    <dsp:sp modelId="{6B727E4B-3473-F24B-82A3-B485A65B2D3B}">
      <dsp:nvSpPr>
        <dsp:cNvPr id="0" name=""/>
        <dsp:cNvSpPr/>
      </dsp:nvSpPr>
      <dsp:spPr>
        <a:xfrm>
          <a:off x="180700" y="2723276"/>
          <a:ext cx="1817303" cy="908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Kinder</a:t>
          </a:r>
        </a:p>
      </dsp:txBody>
      <dsp:txXfrm>
        <a:off x="207313" y="2749889"/>
        <a:ext cx="1764077" cy="855425"/>
      </dsp:txXfrm>
    </dsp:sp>
    <dsp:sp modelId="{15790CD0-C65B-A047-B6A8-D85CA85D2662}">
      <dsp:nvSpPr>
        <dsp:cNvPr id="0" name=""/>
        <dsp:cNvSpPr/>
      </dsp:nvSpPr>
      <dsp:spPr>
        <a:xfrm rot="18770822">
          <a:off x="1826996" y="2768079"/>
          <a:ext cx="1068933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1068933" y="17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334740" y="2759022"/>
        <a:ext cx="53446" cy="53446"/>
      </dsp:txXfrm>
    </dsp:sp>
    <dsp:sp modelId="{486E4DC0-41AD-8640-9694-02C7AFF88981}">
      <dsp:nvSpPr>
        <dsp:cNvPr id="0" name=""/>
        <dsp:cNvSpPr/>
      </dsp:nvSpPr>
      <dsp:spPr>
        <a:xfrm>
          <a:off x="2724924" y="1939564"/>
          <a:ext cx="1817303" cy="908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Klasse</a:t>
          </a:r>
          <a:r>
            <a:rPr lang="de-DE" sz="2600" kern="1200" baseline="0" dirty="0"/>
            <a:t> 1a</a:t>
          </a:r>
          <a:endParaRPr lang="de-DE" sz="2600" kern="1200" dirty="0"/>
        </a:p>
      </dsp:txBody>
      <dsp:txXfrm>
        <a:off x="2751537" y="1966177"/>
        <a:ext cx="1764077" cy="855425"/>
      </dsp:txXfrm>
    </dsp:sp>
    <dsp:sp modelId="{C5753B6A-7023-9840-8A30-B1DCB8A62DF1}">
      <dsp:nvSpPr>
        <dsp:cNvPr id="0" name=""/>
        <dsp:cNvSpPr/>
      </dsp:nvSpPr>
      <dsp:spPr>
        <a:xfrm rot="19457599">
          <a:off x="4458084" y="2114986"/>
          <a:ext cx="895206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895206" y="176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883307" y="2110272"/>
        <a:ext cx="44760" cy="44760"/>
      </dsp:txXfrm>
    </dsp:sp>
    <dsp:sp modelId="{687B9EFF-AF29-FB41-BA8F-7F84223EE23E}">
      <dsp:nvSpPr>
        <dsp:cNvPr id="0" name=""/>
        <dsp:cNvSpPr/>
      </dsp:nvSpPr>
      <dsp:spPr>
        <a:xfrm>
          <a:off x="5269148" y="1417089"/>
          <a:ext cx="3146660" cy="908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Klassenraum 1a</a:t>
          </a:r>
        </a:p>
      </dsp:txBody>
      <dsp:txXfrm>
        <a:off x="5295761" y="1443702"/>
        <a:ext cx="3093434" cy="855425"/>
      </dsp:txXfrm>
    </dsp:sp>
    <dsp:sp modelId="{83AC9133-E7A8-854E-A4E5-12665D0C73AF}">
      <dsp:nvSpPr>
        <dsp:cNvPr id="0" name=""/>
        <dsp:cNvSpPr/>
      </dsp:nvSpPr>
      <dsp:spPr>
        <a:xfrm rot="1774439">
          <a:off x="4481108" y="2607761"/>
          <a:ext cx="938261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938261" y="176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926782" y="2601971"/>
        <a:ext cx="46913" cy="46913"/>
      </dsp:txXfrm>
    </dsp:sp>
    <dsp:sp modelId="{A81DC380-0393-0049-BD2A-7F550976CD91}">
      <dsp:nvSpPr>
        <dsp:cNvPr id="0" name=""/>
        <dsp:cNvSpPr/>
      </dsp:nvSpPr>
      <dsp:spPr>
        <a:xfrm>
          <a:off x="5358250" y="2402640"/>
          <a:ext cx="3119218" cy="908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Offene Aufgaben 1a</a:t>
          </a:r>
        </a:p>
      </dsp:txBody>
      <dsp:txXfrm>
        <a:off x="5384863" y="2429253"/>
        <a:ext cx="3065992" cy="855425"/>
      </dsp:txXfrm>
    </dsp:sp>
    <dsp:sp modelId="{9D552591-7089-A344-AB2B-480539A58511}">
      <dsp:nvSpPr>
        <dsp:cNvPr id="0" name=""/>
        <dsp:cNvSpPr/>
      </dsp:nvSpPr>
      <dsp:spPr>
        <a:xfrm rot="2829178">
          <a:off x="1826996" y="3551791"/>
          <a:ext cx="1068933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1068933" y="17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334740" y="3542734"/>
        <a:ext cx="53446" cy="53446"/>
      </dsp:txXfrm>
    </dsp:sp>
    <dsp:sp modelId="{76C4F6C4-FC63-6248-A6F3-DA32ABD83D84}">
      <dsp:nvSpPr>
        <dsp:cNvPr id="0" name=""/>
        <dsp:cNvSpPr/>
      </dsp:nvSpPr>
      <dsp:spPr>
        <a:xfrm>
          <a:off x="2724924" y="3506987"/>
          <a:ext cx="1817303" cy="908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Klasse 1b</a:t>
          </a:r>
        </a:p>
      </dsp:txBody>
      <dsp:txXfrm>
        <a:off x="2751537" y="3533600"/>
        <a:ext cx="1764077" cy="855425"/>
      </dsp:txXfrm>
    </dsp:sp>
    <dsp:sp modelId="{8A2AE6A6-6F74-ED40-81B1-EAF23C7799F6}">
      <dsp:nvSpPr>
        <dsp:cNvPr id="0" name=""/>
        <dsp:cNvSpPr/>
      </dsp:nvSpPr>
      <dsp:spPr>
        <a:xfrm>
          <a:off x="4542227" y="3943647"/>
          <a:ext cx="726921" cy="35332"/>
        </a:xfrm>
        <a:custGeom>
          <a:avLst/>
          <a:gdLst/>
          <a:ahLst/>
          <a:cxnLst/>
          <a:rect l="0" t="0" r="0" b="0"/>
          <a:pathLst>
            <a:path>
              <a:moveTo>
                <a:pt x="0" y="17666"/>
              </a:moveTo>
              <a:lnTo>
                <a:pt x="726921" y="176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887514" y="3943140"/>
        <a:ext cx="36346" cy="36346"/>
      </dsp:txXfrm>
    </dsp:sp>
    <dsp:sp modelId="{A131D82F-1DA6-9B41-B8EF-58550E462907}">
      <dsp:nvSpPr>
        <dsp:cNvPr id="0" name=""/>
        <dsp:cNvSpPr/>
      </dsp:nvSpPr>
      <dsp:spPr>
        <a:xfrm>
          <a:off x="5269148" y="3506987"/>
          <a:ext cx="3206067" cy="908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Klassenraum 1b</a:t>
          </a:r>
        </a:p>
      </dsp:txBody>
      <dsp:txXfrm>
        <a:off x="5295761" y="3533600"/>
        <a:ext cx="3152841" cy="855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AB31C-A332-5C41-91AB-74FD2277E212}">
      <dsp:nvSpPr>
        <dsp:cNvPr id="0" name=""/>
        <dsp:cNvSpPr/>
      </dsp:nvSpPr>
      <dsp:spPr>
        <a:xfrm>
          <a:off x="5689978" y="0"/>
          <a:ext cx="2435981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Kurse</a:t>
          </a:r>
        </a:p>
      </dsp:txBody>
      <dsp:txXfrm>
        <a:off x="5689978" y="0"/>
        <a:ext cx="2435981" cy="1625600"/>
      </dsp:txXfrm>
    </dsp:sp>
    <dsp:sp modelId="{EEE538D5-C94F-8345-B83D-F4132385999E}">
      <dsp:nvSpPr>
        <dsp:cNvPr id="0" name=""/>
        <dsp:cNvSpPr/>
      </dsp:nvSpPr>
      <dsp:spPr>
        <a:xfrm>
          <a:off x="2846009" y="0"/>
          <a:ext cx="2435981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Unterkurs-bereich</a:t>
          </a:r>
        </a:p>
      </dsp:txBody>
      <dsp:txXfrm>
        <a:off x="2846009" y="0"/>
        <a:ext cx="2435981" cy="1625600"/>
      </dsp:txXfrm>
    </dsp:sp>
    <dsp:sp modelId="{F5404F8D-8CF1-984B-9236-1E52875047CA}">
      <dsp:nvSpPr>
        <dsp:cNvPr id="0" name=""/>
        <dsp:cNvSpPr/>
      </dsp:nvSpPr>
      <dsp:spPr>
        <a:xfrm>
          <a:off x="2039" y="0"/>
          <a:ext cx="2435981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Kursbereich</a:t>
          </a:r>
        </a:p>
      </dsp:txBody>
      <dsp:txXfrm>
        <a:off x="2039" y="0"/>
        <a:ext cx="2435981" cy="1625600"/>
      </dsp:txXfrm>
    </dsp:sp>
    <dsp:sp modelId="{E394804F-EFF0-074E-953B-6247368AEDF3}">
      <dsp:nvSpPr>
        <dsp:cNvPr id="0" name=""/>
        <dsp:cNvSpPr/>
      </dsp:nvSpPr>
      <dsp:spPr>
        <a:xfrm>
          <a:off x="206033" y="3197016"/>
          <a:ext cx="2039937" cy="1019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Lehrer</a:t>
          </a:r>
        </a:p>
      </dsp:txBody>
      <dsp:txXfrm>
        <a:off x="235907" y="3226890"/>
        <a:ext cx="1980189" cy="960220"/>
      </dsp:txXfrm>
    </dsp:sp>
    <dsp:sp modelId="{B1C2FBFC-BC2E-8346-AA96-77156BE9AEBB}">
      <dsp:nvSpPr>
        <dsp:cNvPr id="0" name=""/>
        <dsp:cNvSpPr/>
      </dsp:nvSpPr>
      <dsp:spPr>
        <a:xfrm rot="18732815">
          <a:off x="2051113" y="3250198"/>
          <a:ext cx="1187779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1187779" y="16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615308" y="3237445"/>
        <a:ext cx="59388" cy="59388"/>
      </dsp:txXfrm>
    </dsp:sp>
    <dsp:sp modelId="{60D14FE2-8DDB-9442-8041-022207B97CA6}">
      <dsp:nvSpPr>
        <dsp:cNvPr id="0" name=""/>
        <dsp:cNvSpPr/>
      </dsp:nvSpPr>
      <dsp:spPr>
        <a:xfrm>
          <a:off x="3044035" y="2317293"/>
          <a:ext cx="2039937" cy="1019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Digitales Lernen</a:t>
          </a:r>
        </a:p>
      </dsp:txBody>
      <dsp:txXfrm>
        <a:off x="3073909" y="2347167"/>
        <a:ext cx="1980189" cy="960220"/>
      </dsp:txXfrm>
    </dsp:sp>
    <dsp:sp modelId="{4EE030AD-8012-5042-9895-5160F869E7D8}">
      <dsp:nvSpPr>
        <dsp:cNvPr id="0" name=""/>
        <dsp:cNvSpPr/>
      </dsp:nvSpPr>
      <dsp:spPr>
        <a:xfrm rot="19492849">
          <a:off x="4991179" y="2517096"/>
          <a:ext cx="1019473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1019473" y="169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475429" y="2508550"/>
        <a:ext cx="50973" cy="50973"/>
      </dsp:txXfrm>
    </dsp:sp>
    <dsp:sp modelId="{5C67F6D2-F613-9243-B956-286A01CA3751}">
      <dsp:nvSpPr>
        <dsp:cNvPr id="0" name=""/>
        <dsp:cNvSpPr/>
      </dsp:nvSpPr>
      <dsp:spPr>
        <a:xfrm>
          <a:off x="5917858" y="1730811"/>
          <a:ext cx="2039937" cy="1019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Das iPad</a:t>
          </a:r>
        </a:p>
      </dsp:txBody>
      <dsp:txXfrm>
        <a:off x="5947732" y="1760685"/>
        <a:ext cx="1980189" cy="960220"/>
      </dsp:txXfrm>
    </dsp:sp>
    <dsp:sp modelId="{5C2ECD31-087C-E941-B9CB-1BFDCD300DA7}">
      <dsp:nvSpPr>
        <dsp:cNvPr id="0" name=""/>
        <dsp:cNvSpPr/>
      </dsp:nvSpPr>
      <dsp:spPr>
        <a:xfrm rot="2107151">
          <a:off x="4991179" y="3103578"/>
          <a:ext cx="1019473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1019473" y="169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475429" y="3095032"/>
        <a:ext cx="50973" cy="50973"/>
      </dsp:txXfrm>
    </dsp:sp>
    <dsp:sp modelId="{2B1E9F6B-D5DB-EB4B-9D9A-53C64C033CF5}">
      <dsp:nvSpPr>
        <dsp:cNvPr id="0" name=""/>
        <dsp:cNvSpPr/>
      </dsp:nvSpPr>
      <dsp:spPr>
        <a:xfrm>
          <a:off x="5917858" y="2903775"/>
          <a:ext cx="2039937" cy="1019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Unterrichts-ideen</a:t>
          </a:r>
        </a:p>
      </dsp:txBody>
      <dsp:txXfrm>
        <a:off x="5947732" y="2933649"/>
        <a:ext cx="1980189" cy="960220"/>
      </dsp:txXfrm>
    </dsp:sp>
    <dsp:sp modelId="{30539138-F43C-054D-A862-D21EBE06250B}">
      <dsp:nvSpPr>
        <dsp:cNvPr id="0" name=""/>
        <dsp:cNvSpPr/>
      </dsp:nvSpPr>
      <dsp:spPr>
        <a:xfrm rot="2829178">
          <a:off x="2054015" y="4129921"/>
          <a:ext cx="1199886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1199886" y="169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623961" y="4116865"/>
        <a:ext cx="59994" cy="59994"/>
      </dsp:txXfrm>
    </dsp:sp>
    <dsp:sp modelId="{B4AAD44D-73D4-4B48-B6E1-16410D851116}">
      <dsp:nvSpPr>
        <dsp:cNvPr id="0" name=""/>
        <dsp:cNvSpPr/>
      </dsp:nvSpPr>
      <dsp:spPr>
        <a:xfrm>
          <a:off x="3061946" y="4076739"/>
          <a:ext cx="2039937" cy="1019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Lehrer-zimmer</a:t>
          </a:r>
        </a:p>
      </dsp:txBody>
      <dsp:txXfrm>
        <a:off x="3091820" y="4106613"/>
        <a:ext cx="1980189" cy="960220"/>
      </dsp:txXfrm>
    </dsp:sp>
    <dsp:sp modelId="{C67F9179-2165-6F47-B59E-7BFD5B2DED82}">
      <dsp:nvSpPr>
        <dsp:cNvPr id="0" name=""/>
        <dsp:cNvSpPr/>
      </dsp:nvSpPr>
      <dsp:spPr>
        <a:xfrm>
          <a:off x="5101883" y="4569783"/>
          <a:ext cx="815975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15975" y="169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489472" y="4566324"/>
        <a:ext cx="40798" cy="40798"/>
      </dsp:txXfrm>
    </dsp:sp>
    <dsp:sp modelId="{23DB5787-D1FE-564C-933E-6EE7CCF08F4D}">
      <dsp:nvSpPr>
        <dsp:cNvPr id="0" name=""/>
        <dsp:cNvSpPr/>
      </dsp:nvSpPr>
      <dsp:spPr>
        <a:xfrm>
          <a:off x="5917858" y="4076739"/>
          <a:ext cx="2039937" cy="1019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Lehrer-zimmer</a:t>
          </a:r>
        </a:p>
      </dsp:txBody>
      <dsp:txXfrm>
        <a:off x="5947732" y="4106613"/>
        <a:ext cx="1980189" cy="96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23B3C-4874-6543-8499-A0F6487EE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ABF6DD-E583-4E4E-AE65-55D618C09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D1AB6C-2765-1A43-AFB5-9943E65E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00CF1D-6281-9F40-BF42-FF0ADF2D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A5AF34-F71D-3E43-8DC5-56A907FC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5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E8830-3BCA-E747-BAE6-43AF1CFF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19FF40-A5F4-4946-AB87-932BD8544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D91B58-167D-7848-839F-CF7190CD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79B2B8-DD94-554A-B6D3-2223322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C51F8A-0678-6B4D-84F5-782F0288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55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B053AD-F9BA-E049-9525-CD0585738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C0A8C9-5190-8242-9648-86119621D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D1E1F3-1C64-E349-94CF-2311A51A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64FDF1-4DAC-4445-B11C-979570A2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E603D1-47D8-644A-A5BD-6E90E417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71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06DA2-1B0B-1E46-ACE4-774C8B47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B70709-9DB5-A84A-BDBA-6ED009341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EDFC7A-8002-B545-A847-6D78A8C1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AF4D72-4A97-5843-BC5C-79978B87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B1E978-CC5F-5740-9D22-50C2ED08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7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ED6B1-47D7-7949-AB37-8895D614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D9EC5E-64CF-3D47-B13F-50BC03C1B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36C5A6-E2D7-2F40-96BB-60458506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B09E1F-8993-9A46-9CB3-A6AC6458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90A53-86FA-F046-B211-CCBB8020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73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B755C-F695-F045-89D5-0B960869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7FE29F-0DE2-B04F-A517-BFEA6AD68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E2948B-3BF5-7F43-8D20-B0B399F28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F79E9B-0501-CB4D-9EB3-417EDE98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3ADA54-5CD0-6047-9BCA-0BD58AEC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253415-976C-0A43-A070-AD9DD98A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4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0C956-D036-194E-9F1B-7CDB904A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19A8A1-5E51-7948-B3C4-5B6625C86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94BB48-FC17-E64B-A5B6-417A631CC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7479B0-6725-1E45-B467-6F0E5479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05A379-2FC2-F343-AB84-8697994F2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722D7D8-83B8-D44B-95B8-064CAED7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7038074-C979-6145-B7C4-9D250C0D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DA61B9E-ADB2-5849-8E57-4D9A8B18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94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43CF8-A67F-0F43-957A-5F7B1476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66FAFD-32B5-CD46-B827-D0E04B6A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13AD51-FDA8-214F-89A6-19FC1AEF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50CBFA-459E-7D45-B889-B6698C28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73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F5336-FB7D-DF41-AD22-B7D42694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AFAB25-B82C-444B-A072-6484A4A3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B99C18-5317-374C-A34F-409E93C3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4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319AB-6F8B-174E-BBA9-FC695D50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A1D08A-E2A4-CF4C-9A1F-9DC2F311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827DEA-0196-3A4C-AB74-C67BEB928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C10DF1-3AC5-5241-98B9-B979C9EA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FE9B8A-D121-8C4A-880C-8E523768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056692-51EA-1547-9627-306376FC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33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857C5-B843-B443-93E4-1791A067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373CAC-7778-6048-B50A-BDA1B19BD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3C3656-585F-A644-B16E-EF63C3741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EBCAE9-D9DB-4A4C-B23E-C243AF70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B2D31F-D84F-AE41-B49D-5005DFB7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9DC851-3C7A-9B4D-B012-A65D7608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2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35CBDB-7996-BD49-A89C-5BFF164C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B7EDB9-9E49-4743-8CD6-7C1998CA9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7D1CAE-0846-2A4E-9DE0-E80C9E7FD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414B-3F24-5742-A743-FF020BF73E91}" type="datetimeFigureOut">
              <a:rPr lang="de-DE" smtClean="0"/>
              <a:t>11.04.21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0AAED5-C13C-6B43-A85E-F2CFD731D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F8F95D-2227-8342-8D73-A89B04ADF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72F2-BC98-8748-8F3E-CFB84133BF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91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DE168-FA10-454F-9835-92E0B877A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Kursbereiche und Kurse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944757-5142-9349-B49D-113EE8C600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Logineo</a:t>
            </a:r>
            <a:r>
              <a:rPr lang="de-DE" dirty="0"/>
              <a:t> LMS</a:t>
            </a:r>
          </a:p>
        </p:txBody>
      </p:sp>
    </p:spTree>
    <p:extLst>
      <p:ext uri="{BB962C8B-B14F-4D97-AF65-F5344CB8AC3E}">
        <p14:creationId xmlns:p14="http://schemas.microsoft.com/office/powerpoint/2010/main" val="57065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E022DCBB-D77E-194A-9B2D-A73AA7300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-2782272"/>
            <a:ext cx="11452615" cy="900700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285533-0220-0640-9534-7EDF02F92EDA}"/>
              </a:ext>
            </a:extLst>
          </p:cNvPr>
          <p:cNvSpPr txBox="1"/>
          <p:nvPr/>
        </p:nvSpPr>
        <p:spPr>
          <a:xfrm>
            <a:off x="9786937" y="1095857"/>
            <a:ext cx="208597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Eltern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32EE568-C637-F147-B8BC-EA714ED10839}"/>
              </a:ext>
            </a:extLst>
          </p:cNvPr>
          <p:cNvSpPr txBox="1"/>
          <p:nvPr/>
        </p:nvSpPr>
        <p:spPr>
          <a:xfrm>
            <a:off x="947737" y="1198010"/>
            <a:ext cx="208597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Lehrer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4C372D8-B21B-7D4E-937C-DBF6272EBA27}"/>
              </a:ext>
            </a:extLst>
          </p:cNvPr>
          <p:cNvSpPr txBox="1"/>
          <p:nvPr/>
        </p:nvSpPr>
        <p:spPr>
          <a:xfrm>
            <a:off x="695324" y="4613551"/>
            <a:ext cx="208597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Kinder</a:t>
            </a:r>
          </a:p>
        </p:txBody>
      </p:sp>
    </p:spTree>
    <p:extLst>
      <p:ext uri="{BB962C8B-B14F-4D97-AF65-F5344CB8AC3E}">
        <p14:creationId xmlns:p14="http://schemas.microsoft.com/office/powerpoint/2010/main" val="194036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EB75645-3DC4-C74B-A845-D69204285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078109"/>
              </p:ext>
            </p:extLst>
          </p:nvPr>
        </p:nvGraphicFramePr>
        <p:xfrm>
          <a:off x="2600324" y="1243013"/>
          <a:ext cx="8658226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093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A038FD28-A042-294D-BC0E-6557F00F8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2169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5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Macintosh PowerPoint</Application>
  <PresentationFormat>Breitbild</PresentationFormat>
  <Paragraphs>23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Kursbereiche und Kurse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Kursbereiche und Kurse</dc:title>
  <dc:creator>Microsoft Office User</dc:creator>
  <cp:lastModifiedBy>Microsoft Office User</cp:lastModifiedBy>
  <cp:revision>5</cp:revision>
  <dcterms:created xsi:type="dcterms:W3CDTF">2021-04-11T12:37:53Z</dcterms:created>
  <dcterms:modified xsi:type="dcterms:W3CDTF">2021-04-12T17:12:11Z</dcterms:modified>
</cp:coreProperties>
</file>